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9" r:id="rId28"/>
    <p:sldId id="262" r:id="rId29"/>
    <p:sldId id="263" r:id="rId30"/>
    <p:sldId id="300" r:id="rId31"/>
    <p:sldId id="302" r:id="rId32"/>
    <p:sldId id="305" r:id="rId33"/>
    <p:sldId id="260" r:id="rId34"/>
    <p:sldId id="313" r:id="rId35"/>
    <p:sldId id="267" r:id="rId36"/>
    <p:sldId id="268" r:id="rId37"/>
    <p:sldId id="314" r:id="rId38"/>
    <p:sldId id="264" r:id="rId39"/>
    <p:sldId id="334" r:id="rId40"/>
    <p:sldId id="336" r:id="rId41"/>
    <p:sldId id="338" r:id="rId42"/>
    <p:sldId id="344" r:id="rId43"/>
    <p:sldId id="266" r:id="rId44"/>
    <p:sldId id="269" r:id="rId45"/>
    <p:sldId id="354" r:id="rId46"/>
    <p:sldId id="35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29B29-7112-4A76-AD1A-C37F0F53428A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5386-341C-4FE3-B7EF-1A902F16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F585-CD41-4EE4-9839-1BB2A7AC6BA9}" type="slidenum">
              <a:rPr lang="en-US"/>
              <a:pPr/>
              <a:t>46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FADA8F-84F6-4615-BA88-7BF78EC553F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4DD0AFD-6939-46B6-8AB7-5F313D4602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7772400" cy="2511552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Kidney diseases</a:t>
            </a:r>
            <a:br>
              <a:rPr lang="en-US" sz="6600" b="1" dirty="0" smtClean="0"/>
            </a:br>
            <a:r>
              <a:rPr lang="en-US" sz="6600" b="1" dirty="0" smtClean="0"/>
              <a:t>Introduction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553200" cy="1752600"/>
          </a:xfrm>
        </p:spPr>
        <p:txBody>
          <a:bodyPr/>
          <a:lstStyle/>
          <a:p>
            <a:r>
              <a:rPr lang="en-US" b="1" dirty="0" err="1" smtClean="0"/>
              <a:t>Emad</a:t>
            </a:r>
            <a:r>
              <a:rPr lang="en-US" b="1" dirty="0" smtClean="0"/>
              <a:t>  </a:t>
            </a:r>
            <a:r>
              <a:rPr lang="en-US" b="1" dirty="0" err="1" smtClean="0"/>
              <a:t>Abokhabar</a:t>
            </a:r>
            <a:endParaRPr lang="en-US" b="1" dirty="0" smtClean="0"/>
          </a:p>
          <a:p>
            <a:r>
              <a:rPr lang="en-US" dirty="0" smtClean="0"/>
              <a:t>Lecturer of internal medicine  and nephrology</a:t>
            </a:r>
          </a:p>
          <a:p>
            <a:r>
              <a:rPr lang="en-US" dirty="0" err="1" smtClean="0"/>
              <a:t>Sohag</a:t>
            </a:r>
            <a:r>
              <a:rPr lang="en-US" dirty="0" smtClean="0"/>
              <a:t>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en-US" sz="4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endParaRPr lang="en-US" sz="41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Most basic microscopic structures of the kidneys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Inside each kidney, there are about 1 million nephrons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Physiological unit of the kidney used for filtration of blood, and reabsorption and secretion of materials</a:t>
            </a:r>
          </a:p>
          <a:p>
            <a:endParaRPr lang="en-US" dirty="0"/>
          </a:p>
        </p:txBody>
      </p:sp>
      <p:pic>
        <p:nvPicPr>
          <p:cNvPr id="5" name="Content Placeholder 4" descr="KCNephr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828800"/>
            <a:ext cx="4191000" cy="3962399"/>
          </a:xfrm>
        </p:spPr>
      </p:pic>
    </p:spTree>
    <p:extLst>
      <p:ext uri="{BB962C8B-B14F-4D97-AF65-F5344CB8AC3E}">
        <p14:creationId xmlns:p14="http://schemas.microsoft.com/office/powerpoint/2010/main" val="28799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Medulla</a:t>
            </a:r>
          </a:p>
          <a:p>
            <a:r>
              <a:rPr lang="en-US" sz="2800" b="1" dirty="0" smtClean="0">
                <a:latin typeface="Comic Sans MS" pitchFamily="66" charset="0"/>
              </a:rPr>
              <a:t>Inner layer (</a:t>
            </a:r>
            <a:r>
              <a:rPr lang="en-US" sz="2800" b="1" dirty="0" err="1" smtClean="0">
                <a:latin typeface="Comic Sans MS" pitchFamily="66" charset="0"/>
              </a:rPr>
              <a:t>radially</a:t>
            </a:r>
            <a:r>
              <a:rPr lang="en-US" sz="2800" b="1" dirty="0" smtClean="0">
                <a:latin typeface="Comic Sans MS" pitchFamily="66" charset="0"/>
              </a:rPr>
              <a:t> striated) of the kidney 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contains renal pyramids, renal papillae, renal columns, renal calyces (minor/major),renal pelvis and part of </a:t>
            </a:r>
            <a:r>
              <a:rPr lang="en-US" sz="2800" b="1" dirty="0" err="1" smtClean="0">
                <a:latin typeface="Comic Sans MS" pitchFamily="66" charset="0"/>
              </a:rPr>
              <a:t>nephron</a:t>
            </a:r>
            <a:r>
              <a:rPr lang="en-US" sz="2800" b="1" dirty="0" smtClean="0">
                <a:latin typeface="Comic Sans MS" pitchFamily="66" charset="0"/>
              </a:rPr>
              <a:t>, not located in the cortex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Site for salt, water and urea absorption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7244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Pyramid</a:t>
            </a:r>
          </a:p>
          <a:p>
            <a:r>
              <a:rPr lang="en-US" sz="2000" b="1" dirty="0" smtClean="0">
                <a:latin typeface="Comic Sans MS" pitchFamily="66" charset="0"/>
              </a:rPr>
              <a:t>Triangular shaped unit in the medulla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houses the loop of </a:t>
            </a:r>
            <a:r>
              <a:rPr lang="en-US" sz="2000" b="1" dirty="0" err="1" smtClean="0">
                <a:latin typeface="Comic Sans MS" pitchFamily="66" charset="0"/>
              </a:rPr>
              <a:t>Henle</a:t>
            </a:r>
            <a:r>
              <a:rPr lang="en-US" sz="2000" b="1" dirty="0" smtClean="0">
                <a:latin typeface="Comic Sans MS" pitchFamily="66" charset="0"/>
              </a:rPr>
              <a:t> and collecting duct of the </a:t>
            </a:r>
            <a:r>
              <a:rPr lang="en-US" sz="2000" b="1" dirty="0" err="1" smtClean="0">
                <a:latin typeface="Comic Sans MS" pitchFamily="66" charset="0"/>
              </a:rPr>
              <a:t>nephron</a:t>
            </a:r>
            <a:endParaRPr lang="en-US" sz="2000" b="1" dirty="0" smtClean="0">
              <a:latin typeface="Comic Sans MS" pitchFamily="66" charset="0"/>
            </a:endParaRPr>
          </a:p>
          <a:p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Column</a:t>
            </a:r>
          </a:p>
          <a:p>
            <a:r>
              <a:rPr lang="en-US" sz="2000" b="1" dirty="0" smtClean="0">
                <a:latin typeface="Comic Sans MS" pitchFamily="66" charset="0"/>
              </a:rPr>
              <a:t>Area between the pyramids, located in the medulla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Used as a space for blood vessels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5" name="Content Placeholder 4" descr="DSCN36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86000"/>
            <a:ext cx="3434644" cy="3810000"/>
          </a:xfrm>
        </p:spPr>
      </p:pic>
    </p:spTree>
    <p:extLst>
      <p:ext uri="{BB962C8B-B14F-4D97-AF65-F5344CB8AC3E}">
        <p14:creationId xmlns:p14="http://schemas.microsoft.com/office/powerpoint/2010/main" val="13120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953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Papillae</a:t>
            </a:r>
          </a:p>
          <a:p>
            <a:r>
              <a:rPr lang="en-US" sz="2400" b="1" dirty="0" smtClean="0">
                <a:latin typeface="Comic Sans MS" pitchFamily="66" charset="0"/>
              </a:rPr>
              <a:t>The tips of the renal pyramids </a:t>
            </a:r>
          </a:p>
          <a:p>
            <a:r>
              <a:rPr lang="en-US" sz="2400" b="1" dirty="0" smtClean="0">
                <a:latin typeface="Comic Sans MS" pitchFamily="66" charset="0"/>
              </a:rPr>
              <a:t>release urine into the calyces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Calyces</a:t>
            </a:r>
          </a:p>
          <a:p>
            <a:r>
              <a:rPr lang="en-US" sz="2400" b="1" dirty="0" smtClean="0">
                <a:latin typeface="Comic Sans MS" pitchFamily="66" charset="0"/>
              </a:rPr>
              <a:t>Collecting sacs that surround the renal papillae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Transport urine from renal papillae to renal pelvis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Content Placeholder 4" descr="Copy_(10)_of_DSCN04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905000"/>
            <a:ext cx="2863596" cy="4070269"/>
          </a:xfrm>
        </p:spPr>
      </p:pic>
    </p:spTree>
    <p:extLst>
      <p:ext uri="{BB962C8B-B14F-4D97-AF65-F5344CB8AC3E}">
        <p14:creationId xmlns:p14="http://schemas.microsoft.com/office/powerpoint/2010/main" val="4837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91000" cy="39227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Pelvis</a:t>
            </a:r>
          </a:p>
          <a:p>
            <a:r>
              <a:rPr lang="en-US" sz="2400" b="1" dirty="0" smtClean="0">
                <a:latin typeface="Comic Sans MS" pitchFamily="66" charset="0"/>
              </a:rPr>
              <a:t>Cavity which lies in the centre of the kidney and which extends into the </a:t>
            </a:r>
            <a:r>
              <a:rPr lang="en-US" sz="2400" b="1" dirty="0" err="1" smtClean="0">
                <a:latin typeface="Comic Sans MS" pitchFamily="66" charset="0"/>
              </a:rPr>
              <a:t>ureter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Collects urine from all of the calyces in the kidney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Content Placeholder 4" descr="P10608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577182"/>
            <a:ext cx="3411736" cy="4548982"/>
          </a:xfrm>
        </p:spPr>
      </p:pic>
    </p:spTree>
    <p:extLst>
      <p:ext uri="{BB962C8B-B14F-4D97-AF65-F5344CB8AC3E}">
        <p14:creationId xmlns:p14="http://schemas.microsoft.com/office/powerpoint/2010/main" val="32534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572000" cy="43037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Ureters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(right/left)</a:t>
            </a:r>
          </a:p>
          <a:p>
            <a:r>
              <a:rPr lang="en-US" sz="2000" b="1" dirty="0" smtClean="0">
                <a:latin typeface="Comic Sans MS" pitchFamily="66" charset="0"/>
              </a:rPr>
              <a:t>Tubes that transports urine from the renal pelvis to the bladder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Urinary Bladder</a:t>
            </a:r>
          </a:p>
          <a:p>
            <a:r>
              <a:rPr lang="en-US" sz="2000" b="1" dirty="0" smtClean="0">
                <a:latin typeface="Comic Sans MS" pitchFamily="66" charset="0"/>
              </a:rPr>
              <a:t>Hollow, expandable, muscular organ located in the pelvic girdle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Functions as a temporary reservoir for urine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5" name="Content Placeholder 4" descr="bladder-canc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1920" y="2133600"/>
            <a:ext cx="3528680" cy="3429000"/>
          </a:xfrm>
        </p:spPr>
      </p:pic>
    </p:spTree>
    <p:extLst>
      <p:ext uri="{BB962C8B-B14F-4D97-AF65-F5344CB8AC3E}">
        <p14:creationId xmlns:p14="http://schemas.microsoft.com/office/powerpoint/2010/main" val="31064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Kidney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Diagram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idney_Nephron_cIvyR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305800" cy="4724400"/>
          </a:xfrm>
        </p:spPr>
      </p:pic>
    </p:spTree>
    <p:extLst>
      <p:ext uri="{BB962C8B-B14F-4D97-AF65-F5344CB8AC3E}">
        <p14:creationId xmlns:p14="http://schemas.microsoft.com/office/powerpoint/2010/main" val="41496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54102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two types of Nephrons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S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110422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Cortical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The  loop of </a:t>
            </a:r>
            <a:r>
              <a:rPr lang="en-US" sz="2400" b="1" dirty="0" err="1" smtClean="0">
                <a:latin typeface="Comic Sans MS" pitchFamily="66" charset="0"/>
              </a:rPr>
              <a:t>Henle</a:t>
            </a:r>
            <a:r>
              <a:rPr lang="en-US" sz="2400" b="1" dirty="0" smtClean="0">
                <a:latin typeface="Comic Sans MS" pitchFamily="66" charset="0"/>
              </a:rPr>
              <a:t> does not extend past the cortex of the kidney.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Juxtamedullary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Loop of </a:t>
            </a:r>
            <a:r>
              <a:rPr lang="en-US" sz="2400" b="1" dirty="0" err="1" smtClean="0">
                <a:latin typeface="Comic Sans MS" pitchFamily="66" charset="0"/>
              </a:rPr>
              <a:t>Henle</a:t>
            </a:r>
            <a:r>
              <a:rPr lang="en-US" sz="2400" b="1" dirty="0" smtClean="0">
                <a:latin typeface="Comic Sans MS" pitchFamily="66" charset="0"/>
              </a:rPr>
              <a:t> extends past the cortex and into the medulla of the kidney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93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Afferent Arteriole</a:t>
            </a:r>
          </a:p>
          <a:p>
            <a:r>
              <a:rPr lang="en-US" sz="2600" b="1" dirty="0" smtClean="0">
                <a:latin typeface="Comic Sans MS" pitchFamily="66" charset="0"/>
              </a:rPr>
              <a:t>Transport arterial blood to </a:t>
            </a:r>
            <a:r>
              <a:rPr lang="en-US" sz="2600" b="1" dirty="0" err="1" smtClean="0">
                <a:latin typeface="Comic Sans MS" pitchFamily="66" charset="0"/>
              </a:rPr>
              <a:t>glomerulus</a:t>
            </a:r>
            <a:r>
              <a:rPr lang="en-US" sz="2600" b="1" dirty="0" smtClean="0">
                <a:latin typeface="Comic Sans MS" pitchFamily="66" charset="0"/>
              </a:rPr>
              <a:t> for filtration</a:t>
            </a:r>
          </a:p>
          <a:p>
            <a:endParaRPr lang="en-US" sz="2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Efferent Arteriole</a:t>
            </a:r>
          </a:p>
          <a:p>
            <a:r>
              <a:rPr lang="en-US" sz="2600" b="1" dirty="0" smtClean="0">
                <a:latin typeface="Comic Sans MS" pitchFamily="66" charset="0"/>
              </a:rPr>
              <a:t>Transports filtered blood from </a:t>
            </a:r>
            <a:r>
              <a:rPr lang="en-US" sz="2600" b="1" dirty="0" err="1" smtClean="0">
                <a:latin typeface="Comic Sans MS" pitchFamily="66" charset="0"/>
              </a:rPr>
              <a:t>glomerulus</a:t>
            </a:r>
            <a:r>
              <a:rPr lang="en-US" sz="2600" b="1" dirty="0" smtClean="0">
                <a:latin typeface="Comic Sans MS" pitchFamily="66" charset="0"/>
              </a:rPr>
              <a:t> through the </a:t>
            </a:r>
            <a:r>
              <a:rPr lang="en-US" sz="2600" b="1" dirty="0" err="1" smtClean="0">
                <a:latin typeface="Comic Sans MS" pitchFamily="66" charset="0"/>
              </a:rPr>
              <a:t>peritubular</a:t>
            </a:r>
            <a:r>
              <a:rPr lang="en-US" sz="2600" b="1" dirty="0" smtClean="0">
                <a:latin typeface="Comic Sans MS" pitchFamily="66" charset="0"/>
              </a:rPr>
              <a:t> capillaries and the </a:t>
            </a:r>
            <a:r>
              <a:rPr lang="en-US" sz="2600" b="1" dirty="0" err="1" smtClean="0">
                <a:latin typeface="Comic Sans MS" pitchFamily="66" charset="0"/>
              </a:rPr>
              <a:t>vasa</a:t>
            </a:r>
            <a:r>
              <a:rPr lang="en-US" sz="2600" b="1" dirty="0" smtClean="0">
                <a:latin typeface="Comic Sans MS" pitchFamily="66" charset="0"/>
              </a:rPr>
              <a:t> recta, and to the kidney venous system</a:t>
            </a:r>
          </a:p>
          <a:p>
            <a:endParaRPr lang="en-US" dirty="0" smtClean="0"/>
          </a:p>
        </p:txBody>
      </p:sp>
      <p:pic>
        <p:nvPicPr>
          <p:cNvPr id="5" name="Content Placeholder 4" descr="imag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2" y="2590801"/>
            <a:ext cx="3614738" cy="3048000"/>
          </a:xfrm>
        </p:spPr>
      </p:pic>
    </p:spTree>
    <p:extLst>
      <p:ext uri="{BB962C8B-B14F-4D97-AF65-F5344CB8AC3E}">
        <p14:creationId xmlns:p14="http://schemas.microsoft.com/office/powerpoint/2010/main" val="14324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572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Glomerulus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The site for blood filtration</a:t>
            </a:r>
          </a:p>
          <a:p>
            <a:r>
              <a:rPr lang="en-US" sz="2000" b="1" dirty="0" smtClean="0">
                <a:latin typeface="Comic Sans MS" pitchFamily="66" charset="0"/>
              </a:rPr>
              <a:t>operates </a:t>
            </a:r>
            <a:r>
              <a:rPr lang="en-US" sz="2000" b="1" dirty="0" smtClean="0">
                <a:latin typeface="Comic Sans MS" pitchFamily="66" charset="0"/>
              </a:rPr>
              <a:t>as a nonspecific filter - removes both useful and non-useful material</a:t>
            </a:r>
          </a:p>
          <a:p>
            <a:r>
              <a:rPr lang="en-US" sz="2000" b="1" dirty="0" smtClean="0">
                <a:latin typeface="Comic Sans MS" pitchFamily="66" charset="0"/>
              </a:rPr>
              <a:t>the </a:t>
            </a:r>
            <a:r>
              <a:rPr lang="en-US" sz="2000" b="1" dirty="0" smtClean="0">
                <a:latin typeface="Comic Sans MS" pitchFamily="66" charset="0"/>
              </a:rPr>
              <a:t>product of the glomerulus – filtrate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Bowman’s Capsule</a:t>
            </a:r>
          </a:p>
          <a:p>
            <a:r>
              <a:rPr lang="en-US" sz="2000" b="1" dirty="0" smtClean="0">
                <a:latin typeface="Comic Sans MS" pitchFamily="66" charset="0"/>
              </a:rPr>
              <a:t>A sac that encloses </a:t>
            </a:r>
            <a:r>
              <a:rPr lang="en-US" sz="2000" b="1" dirty="0" err="1" smtClean="0">
                <a:latin typeface="Comic Sans MS" pitchFamily="66" charset="0"/>
              </a:rPr>
              <a:t>glomerulus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r>
              <a:rPr lang="en-US" sz="2000" b="1" dirty="0" smtClean="0">
                <a:latin typeface="Comic Sans MS" pitchFamily="66" charset="0"/>
              </a:rPr>
              <a:t>transfers filtrate from the </a:t>
            </a:r>
            <a:r>
              <a:rPr lang="en-US" sz="2000" b="1" dirty="0" err="1" smtClean="0">
                <a:latin typeface="Comic Sans MS" pitchFamily="66" charset="0"/>
              </a:rPr>
              <a:t>glomerulus</a:t>
            </a:r>
            <a:r>
              <a:rPr lang="en-US" sz="2000" b="1" dirty="0" smtClean="0">
                <a:latin typeface="Comic Sans MS" pitchFamily="66" charset="0"/>
              </a:rPr>
              <a:t>  to the Proximal Convoluted Tubule (PCT)</a:t>
            </a:r>
          </a:p>
          <a:p>
            <a:endParaRPr lang="en-US" sz="1800" dirty="0" smtClean="0">
              <a:latin typeface="Comic Sans MS" pitchFamily="66" charset="0"/>
            </a:endParaRPr>
          </a:p>
          <a:p>
            <a:endParaRPr lang="en-US" sz="1800" dirty="0">
              <a:latin typeface="Comic Sans MS" pitchFamily="66" charset="0"/>
            </a:endParaRPr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4038600" cy="4114800"/>
          </a:xfrm>
        </p:spPr>
      </p:pic>
    </p:spTree>
    <p:extLst>
      <p:ext uri="{BB962C8B-B14F-4D97-AF65-F5344CB8AC3E}">
        <p14:creationId xmlns:p14="http://schemas.microsoft.com/office/powerpoint/2010/main" val="32002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696200" cy="17526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ANATOMY &amp; PHYSIOLOGY OF KIDNEY &amp; KIDNEY DISORDERS</a:t>
            </a:r>
            <a:endParaRPr lang="en-US" sz="3600" b="1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14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Proximal Convoluted Tubule (PCT)</a:t>
            </a:r>
          </a:p>
          <a:p>
            <a:r>
              <a:rPr lang="en-US" sz="2600" b="1" dirty="0" smtClean="0">
                <a:latin typeface="Comic Sans MS" pitchFamily="66" charset="0"/>
              </a:rPr>
              <a:t>A thick, constantly active segment of the </a:t>
            </a:r>
            <a:r>
              <a:rPr lang="en-US" sz="2600" b="1" dirty="0" err="1" smtClean="0">
                <a:latin typeface="Comic Sans MS" pitchFamily="66" charset="0"/>
              </a:rPr>
              <a:t>nephron</a:t>
            </a:r>
            <a:r>
              <a:rPr lang="en-US" sz="2600" b="1" dirty="0" smtClean="0">
                <a:latin typeface="Comic Sans MS" pitchFamily="66" charset="0"/>
              </a:rPr>
              <a:t> </a:t>
            </a:r>
          </a:p>
          <a:p>
            <a:endParaRPr lang="en-US" sz="2600" b="1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that reabsorbs most of the useful substances of the filtrate: sodium (65%), water (65%), bicarbonate (90%), chloride (50%), glucose (nearly 100%)</a:t>
            </a:r>
          </a:p>
          <a:p>
            <a:endParaRPr lang="en-US" sz="2600" b="1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The primary site for secretion (elimination) of drugs, waste and hydrogen 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4196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loop of </a:t>
            </a:r>
            <a:r>
              <a:rPr lang="en-US" sz="3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endParaRPr lang="en-US" sz="3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U-shaped tube that consists of a descending limb and an ascending limb. 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begins in the cortex, receiving filtrate from the PCT, extends into the medulla, and then returns to the cortex to empty into the distal convoluted tubule(DCT). 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Its primary role is to concentrate the salt in the </a:t>
            </a:r>
            <a:r>
              <a:rPr lang="en-US" b="1" dirty="0" err="1" smtClean="0">
                <a:latin typeface="Comic Sans MS" pitchFamily="66" charset="0"/>
              </a:rPr>
              <a:t>interstitium</a:t>
            </a:r>
            <a:r>
              <a:rPr lang="en-US" b="1" dirty="0" smtClean="0">
                <a:latin typeface="Comic Sans MS" pitchFamily="66" charset="0"/>
              </a:rPr>
              <a:t>, the tissue surrounding the loop.</a:t>
            </a:r>
          </a:p>
          <a:p>
            <a:endParaRPr lang="en-US" dirty="0"/>
          </a:p>
        </p:txBody>
      </p:sp>
      <p:pic>
        <p:nvPicPr>
          <p:cNvPr id="5" name="Content Placeholder 4" descr="imagesCAOYMK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7121" y="2133600"/>
            <a:ext cx="4304447" cy="4038600"/>
          </a:xfrm>
        </p:spPr>
      </p:pic>
    </p:spTree>
    <p:extLst>
      <p:ext uri="{BB962C8B-B14F-4D97-AF65-F5344CB8AC3E}">
        <p14:creationId xmlns:p14="http://schemas.microsoft.com/office/powerpoint/2010/main" val="38870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Decending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Limb of the Loop of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A part of the counter current multiplier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fully permeable to water and completely impermeable to solutes (salt particles)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receives filtrate from the PCT, allows water to be absorbed and passes “salty” filtrate to the next segment.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“Saves water and passes the salt”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Ascending Limb of the loop of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a part of the counter current multiplier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impermeable to water and actively transports (reabsorbs) salt (</a:t>
            </a:r>
            <a:r>
              <a:rPr lang="en-US" sz="2400" b="1" dirty="0" err="1" smtClean="0">
                <a:latin typeface="Comic Sans MS" pitchFamily="66" charset="0"/>
              </a:rPr>
              <a:t>NaCl</a:t>
            </a:r>
            <a:r>
              <a:rPr lang="en-US" sz="2400" b="1" dirty="0" smtClean="0">
                <a:latin typeface="Comic Sans MS" pitchFamily="66" charset="0"/>
              </a:rPr>
              <a:t>) to the interstitial fluid of the pyramids in the medulla.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“Saves salt and passes the water.”</a:t>
            </a:r>
          </a:p>
          <a:p>
            <a:pPr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the passing filtrate becomes dilute and the </a:t>
            </a:r>
            <a:r>
              <a:rPr lang="en-US" sz="2400" b="1" dirty="0" err="1" smtClean="0">
                <a:latin typeface="Comic Sans MS" pitchFamily="66" charset="0"/>
              </a:rPr>
              <a:t>interstitium</a:t>
            </a:r>
            <a:r>
              <a:rPr lang="en-US" sz="2400" b="1" dirty="0" smtClean="0">
                <a:latin typeface="Comic Sans MS" pitchFamily="66" charset="0"/>
              </a:rPr>
              <a:t> becomes </a:t>
            </a:r>
            <a:r>
              <a:rPr lang="en-US" sz="2400" b="1" dirty="0" err="1" smtClean="0">
                <a:latin typeface="Comic Sans MS" pitchFamily="66" charset="0"/>
              </a:rPr>
              <a:t>hyperosmotic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47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343400" cy="43434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Distal Convoluted Tubule (DCT)</a:t>
            </a:r>
          </a:p>
          <a:p>
            <a:r>
              <a:rPr lang="en-US" sz="2400" b="1" dirty="0" smtClean="0">
                <a:latin typeface="Comic Sans MS" pitchFamily="66" charset="0"/>
              </a:rPr>
              <a:t>Variably active portion of the </a:t>
            </a:r>
            <a:r>
              <a:rPr lang="en-US" sz="2400" b="1" dirty="0" err="1" smtClean="0">
                <a:latin typeface="Comic Sans MS" pitchFamily="66" charset="0"/>
              </a:rPr>
              <a:t>nephron</a:t>
            </a: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receives dilute fluid from the ascending limb of the loop of </a:t>
            </a:r>
            <a:r>
              <a:rPr lang="en-US" sz="2400" b="1" dirty="0" err="1" smtClean="0">
                <a:latin typeface="Comic Sans MS" pitchFamily="66" charset="0"/>
              </a:rPr>
              <a:t>Henle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nephr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676400"/>
            <a:ext cx="3590365" cy="4419600"/>
          </a:xfrm>
        </p:spPr>
      </p:pic>
    </p:spTree>
    <p:extLst>
      <p:ext uri="{BB962C8B-B14F-4D97-AF65-F5344CB8AC3E}">
        <p14:creationId xmlns:p14="http://schemas.microsoft.com/office/powerpoint/2010/main" val="5018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Collecting Duct</a:t>
            </a:r>
          </a:p>
          <a:p>
            <a:r>
              <a:rPr lang="en-US" sz="2400" b="1" dirty="0" smtClean="0">
                <a:latin typeface="Comic Sans MS" pitchFamily="66" charset="0"/>
              </a:rPr>
              <a:t>variably active portion of the </a:t>
            </a:r>
            <a:r>
              <a:rPr lang="en-US" sz="2400" b="1" dirty="0" err="1" smtClean="0">
                <a:latin typeface="Comic Sans MS" pitchFamily="66" charset="0"/>
              </a:rPr>
              <a:t>Nephron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receives fluid from the DCT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The last segment to save water for the body</a:t>
            </a:r>
          </a:p>
          <a:p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4038600" cy="3733799"/>
          </a:xfrm>
        </p:spPr>
      </p:pic>
    </p:spTree>
    <p:extLst>
      <p:ext uri="{BB962C8B-B14F-4D97-AF65-F5344CB8AC3E}">
        <p14:creationId xmlns:p14="http://schemas.microsoft.com/office/powerpoint/2010/main" val="36039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structures and functions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2672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Peritubular Capillaries</a:t>
            </a:r>
          </a:p>
          <a:p>
            <a:r>
              <a:rPr lang="en-US" sz="2600" b="1" dirty="0" smtClean="0">
                <a:latin typeface="Comic Sans MS" pitchFamily="66" charset="0"/>
              </a:rPr>
              <a:t>transport reabsorbed materials from the PCT and DCT into kidney veins and eventually back into the general circulation</a:t>
            </a:r>
          </a:p>
          <a:p>
            <a:endParaRPr lang="en-US" sz="2600" b="1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help complete the conservation process (reabsorption) that takes place in the kidney</a:t>
            </a:r>
          </a:p>
          <a:p>
            <a:endParaRPr lang="en-US" dirty="0"/>
          </a:p>
        </p:txBody>
      </p:sp>
      <p:pic>
        <p:nvPicPr>
          <p:cNvPr id="5" name="Content Placeholder 4" descr="fig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675185" cy="4343400"/>
          </a:xfrm>
        </p:spPr>
      </p:pic>
    </p:spTree>
    <p:extLst>
      <p:ext uri="{BB962C8B-B14F-4D97-AF65-F5344CB8AC3E}">
        <p14:creationId xmlns:p14="http://schemas.microsoft.com/office/powerpoint/2010/main" val="3813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325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1. Filtration of Blood</a:t>
            </a:r>
            <a:br>
              <a:rPr lang="en-US" sz="2800" b="1" dirty="0" smtClean="0"/>
            </a:br>
            <a:r>
              <a:rPr lang="en-US" sz="2400" b="1" dirty="0" smtClean="0"/>
              <a:t>The </a:t>
            </a:r>
            <a:r>
              <a:rPr lang="en-US" sz="2400" b="1" dirty="0" err="1" smtClean="0"/>
              <a:t>glomerulus</a:t>
            </a:r>
            <a:r>
              <a:rPr lang="en-US" sz="2400" b="1" dirty="0" smtClean="0"/>
              <a:t> is the site of filtration of blood.</a:t>
            </a:r>
          </a:p>
        </p:txBody>
      </p:sp>
      <p:pic>
        <p:nvPicPr>
          <p:cNvPr id="5" name="Content Placeholder 4" descr="27_07ab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4054"/>
          <a:stretch>
            <a:fillRect/>
          </a:stretch>
        </p:blipFill>
        <p:spPr bwMode="auto">
          <a:xfrm>
            <a:off x="457200" y="1371600"/>
            <a:ext cx="83058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7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 endocrine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1534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82000" cy="2057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The kidneys:</a:t>
            </a:r>
            <a:br>
              <a:rPr lang="en-US" sz="4000" b="1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An Excretory organ or a Regulatory organ?!!!</a:t>
            </a:r>
            <a:br>
              <a:rPr lang="en-US" sz="4000" b="1" dirty="0" smtClean="0">
                <a:latin typeface="Comic Sans MS" pitchFamily="66" charset="0"/>
              </a:rPr>
            </a:br>
            <a:endParaRPr lang="en-US" sz="4000" b="1" dirty="0">
              <a:latin typeface="Comic Sans MS" pitchFamily="66" charset="0"/>
            </a:endParaRPr>
          </a:p>
        </p:txBody>
      </p:sp>
      <p:pic>
        <p:nvPicPr>
          <p:cNvPr id="7" name="Content Placeholder 6" descr="vectorstock-199446-girl-confused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4343400"/>
            <a:ext cx="2513508" cy="2087563"/>
          </a:xfrm>
        </p:spPr>
      </p:pic>
    </p:spTree>
    <p:extLst>
      <p:ext uri="{BB962C8B-B14F-4D97-AF65-F5344CB8AC3E}">
        <p14:creationId xmlns:p14="http://schemas.microsoft.com/office/powerpoint/2010/main" val="22533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latin typeface="Comic Sans MS" pitchFamily="66" charset="0"/>
              </a:rPr>
              <a:t>The Bowman’s capsule (basement membrane + </a:t>
            </a:r>
            <a:r>
              <a:rPr lang="en-US" sz="2800" b="1" dirty="0" err="1" smtClean="0">
                <a:latin typeface="Comic Sans MS" pitchFamily="66" charset="0"/>
              </a:rPr>
              <a:t>podocytes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>
              <a:buFont typeface="Arial" charset="0"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 filters blood,</a:t>
            </a:r>
          </a:p>
          <a:p>
            <a:pPr>
              <a:buFont typeface="Arial" charset="0"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 hold back large molecules such as proteins, </a:t>
            </a:r>
          </a:p>
          <a:p>
            <a:pPr>
              <a:buFont typeface="Arial" charset="0"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passes through small molecules such as water, salts, and sugar</a:t>
            </a:r>
          </a:p>
          <a:p>
            <a:pPr>
              <a:buFont typeface="Arial" charset="0"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Aids in the formation of urine</a:t>
            </a:r>
          </a:p>
        </p:txBody>
      </p:sp>
    </p:spTree>
    <p:extLst>
      <p:ext uri="{BB962C8B-B14F-4D97-AF65-F5344CB8AC3E}">
        <p14:creationId xmlns:p14="http://schemas.microsoft.com/office/powerpoint/2010/main" val="42821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 smtClean="0"/>
              <a:t>PODOCYTES: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Also known as visceral epithelial cells</a:t>
            </a:r>
          </a:p>
          <a:p>
            <a:pPr>
              <a:buFont typeface="Arial" charset="0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Cells in the Bowman's capsule in the kidneys that wrap around the capillaries of the </a:t>
            </a:r>
            <a:r>
              <a:rPr lang="en-US" sz="2400" b="1" dirty="0" err="1" smtClean="0">
                <a:latin typeface="Comic Sans MS" pitchFamily="66" charset="0"/>
              </a:rPr>
              <a:t>glomerulus</a:t>
            </a:r>
            <a:r>
              <a:rPr lang="en-US" sz="2400" b="1" dirty="0" smtClean="0">
                <a:latin typeface="Comic Sans MS" pitchFamily="66" charset="0"/>
              </a:rPr>
              <a:t> leaving slits between them.</a:t>
            </a:r>
          </a:p>
          <a:p>
            <a:pPr>
              <a:buFont typeface="Arial" charset="0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They are involved in regulation of </a:t>
            </a:r>
            <a:r>
              <a:rPr lang="en-US" sz="2400" b="1" dirty="0" err="1" smtClean="0">
                <a:latin typeface="Comic Sans MS" pitchFamily="66" charset="0"/>
              </a:rPr>
              <a:t>glomerular</a:t>
            </a:r>
            <a:r>
              <a:rPr lang="en-US" sz="2400" b="1" dirty="0" smtClean="0">
                <a:latin typeface="Comic Sans MS" pitchFamily="66" charset="0"/>
              </a:rPr>
              <a:t> filtration rate (GFR). When </a:t>
            </a:r>
            <a:r>
              <a:rPr lang="en-US" sz="2400" b="1" dirty="0" err="1" smtClean="0">
                <a:latin typeface="Comic Sans MS" pitchFamily="66" charset="0"/>
              </a:rPr>
              <a:t>podocytes</a:t>
            </a:r>
            <a:r>
              <a:rPr lang="en-US" sz="2400" b="1" dirty="0" smtClean="0">
                <a:latin typeface="Comic Sans MS" pitchFamily="66" charset="0"/>
              </a:rPr>
              <a:t> contract, they cause closure of filtration slits. This decreases the GFR by reducing the surface area available for filtration.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62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Juxtaglomerular</a:t>
            </a:r>
            <a:r>
              <a:rPr lang="en-US" sz="3200" b="1" i="1" dirty="0" smtClean="0">
                <a:solidFill>
                  <a:schemeClr val="bg1"/>
                </a:solidFill>
                <a:latin typeface="Comic Sans MS" pitchFamily="66" charset="0"/>
              </a:rPr>
              <a:t> Apparatus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474" r="2969" b="14474"/>
          <a:stretch>
            <a:fillRect/>
          </a:stretch>
        </p:blipFill>
        <p:spPr>
          <a:xfrm>
            <a:off x="381000" y="1524000"/>
            <a:ext cx="8382000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3275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1"/>
            <a:ext cx="83820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Formation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of urine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Takes place in 3 main steps;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Ultrafiltration</a:t>
            </a:r>
            <a:endParaRPr lang="en-US" dirty="0" smtClean="0"/>
          </a:p>
          <a:p>
            <a:pPr marL="914400" lvl="1" indent="-514350"/>
            <a:r>
              <a:rPr lang="en-US" dirty="0" smtClean="0"/>
              <a:t> seeping of fluid from glomerular capillaries to the Bowman’s capsule along with useful substances (e.g. glucose, vitamins ,amino acids)</a:t>
            </a:r>
          </a:p>
          <a:p>
            <a:pPr>
              <a:buNone/>
            </a:pPr>
            <a:r>
              <a:rPr lang="en-US" dirty="0" smtClean="0"/>
              <a:t>2. Reabsorption</a:t>
            </a:r>
            <a:r>
              <a:rPr lang="en-US" dirty="0"/>
              <a:t> </a:t>
            </a:r>
            <a:r>
              <a:rPr lang="en-US" dirty="0" smtClean="0"/>
              <a:t>along the nephron </a:t>
            </a:r>
          </a:p>
          <a:p>
            <a:pPr lvl="1"/>
            <a:r>
              <a:rPr lang="en-US" dirty="0" smtClean="0"/>
              <a:t>PCT; selective reabsorption of useful substances </a:t>
            </a:r>
          </a:p>
          <a:p>
            <a:pPr lvl="1"/>
            <a:r>
              <a:rPr lang="en-US" dirty="0" smtClean="0"/>
              <a:t>LOH, DCT and CD Reabsorption of water and salts </a:t>
            </a:r>
          </a:p>
          <a:p>
            <a:pPr>
              <a:buNone/>
            </a:pPr>
            <a:r>
              <a:rPr lang="en-US" dirty="0" smtClean="0"/>
              <a:t>3. Secretion from blood to tubule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Casts in urine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599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N.P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Counter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Current Multiplier</a:t>
            </a:r>
            <a:endParaRPr lang="en-US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1148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system of limbs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running in opposite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directions</a:t>
            </a:r>
          </a:p>
          <a:p>
            <a:r>
              <a:rPr lang="en-US" sz="3000" dirty="0" smtClean="0"/>
              <a:t>Consists of; </a:t>
            </a:r>
          </a:p>
          <a:p>
            <a:pPr lvl="1">
              <a:buNone/>
            </a:pPr>
            <a:r>
              <a:rPr lang="en-US" sz="2600" dirty="0" smtClean="0"/>
              <a:t>Descending limb and</a:t>
            </a:r>
          </a:p>
          <a:p>
            <a:pPr lvl="1">
              <a:buNone/>
            </a:pPr>
            <a:r>
              <a:rPr lang="en-US" sz="2600" dirty="0" smtClean="0"/>
              <a:t>Ascending limb of the</a:t>
            </a:r>
          </a:p>
          <a:p>
            <a:pPr lvl="1">
              <a:buNone/>
            </a:pPr>
            <a:r>
              <a:rPr lang="en-US" sz="2600" dirty="0" smtClean="0"/>
              <a:t>Loop of </a:t>
            </a:r>
            <a:r>
              <a:rPr lang="en-US" sz="2600" dirty="0" err="1" smtClean="0"/>
              <a:t>Henle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2600" dirty="0" smtClean="0"/>
              <a:t>Helps in the </a:t>
            </a:r>
            <a:r>
              <a:rPr lang="en-US" sz="2600" dirty="0" smtClean="0"/>
              <a:t>absorption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 of water from fluid </a:t>
            </a:r>
          </a:p>
          <a:p>
            <a:pPr>
              <a:buNone/>
            </a:pPr>
            <a:r>
              <a:rPr lang="en-US" sz="2600" dirty="0"/>
              <a:t> </a:t>
            </a:r>
            <a:r>
              <a:rPr lang="en-US" sz="2600" dirty="0" smtClean="0"/>
              <a:t>    found in the LOH</a:t>
            </a:r>
          </a:p>
        </p:txBody>
      </p:sp>
      <p:pic>
        <p:nvPicPr>
          <p:cNvPr id="4" name="Picture 13" descr="17_16"/>
          <p:cNvPicPr>
            <a:picLocks noChangeAspect="1" noChangeArrowheads="1"/>
          </p:cNvPicPr>
          <p:nvPr/>
        </p:nvPicPr>
        <p:blipFill>
          <a:blip r:embed="rId2" cstate="print"/>
          <a:srcRect l="10001" r="7500"/>
          <a:stretch>
            <a:fillRect/>
          </a:stretch>
        </p:blipFill>
        <p:spPr bwMode="auto">
          <a:xfrm>
            <a:off x="4188132" y="1524000"/>
            <a:ext cx="49657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7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Hormons</a:t>
            </a:r>
            <a:r>
              <a:rPr lang="en-US" dirty="0" smtClean="0"/>
              <a:t> acting on 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5628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PATHOLOGY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Kidneys- function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The main purpose of the kidney is to separate urea</a:t>
            </a:r>
            <a:r>
              <a:rPr lang="en-US" sz="2800" b="1" i="1" dirty="0" smtClean="0">
                <a:latin typeface="Comic Sans MS" pitchFamily="66" charset="0"/>
              </a:rPr>
              <a:t>, </a:t>
            </a:r>
            <a:r>
              <a:rPr lang="en-US" sz="2800" b="1" dirty="0" smtClean="0">
                <a:latin typeface="Comic Sans MS" pitchFamily="66" charset="0"/>
              </a:rPr>
              <a:t>mineral</a:t>
            </a:r>
            <a:r>
              <a:rPr lang="en-US" sz="2800" b="1" i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salts</a:t>
            </a:r>
            <a:r>
              <a:rPr lang="en-US" sz="2800" b="1" i="1" dirty="0" smtClean="0">
                <a:latin typeface="Comic Sans MS" pitchFamily="66" charset="0"/>
              </a:rPr>
              <a:t>, </a:t>
            </a:r>
            <a:r>
              <a:rPr lang="en-US" sz="2800" b="1" dirty="0" smtClean="0">
                <a:latin typeface="Comic Sans MS" pitchFamily="66" charset="0"/>
              </a:rPr>
              <a:t>toxins</a:t>
            </a:r>
            <a:r>
              <a:rPr lang="en-US" sz="2800" b="1" i="1" dirty="0" smtClean="0">
                <a:latin typeface="Comic Sans MS" pitchFamily="66" charset="0"/>
              </a:rPr>
              <a:t>, </a:t>
            </a:r>
            <a:r>
              <a:rPr lang="en-US" sz="2800" b="1" dirty="0" smtClean="0">
                <a:latin typeface="Comic Sans MS" pitchFamily="66" charset="0"/>
              </a:rPr>
              <a:t>and</a:t>
            </a:r>
            <a:r>
              <a:rPr lang="en-US" sz="2800" b="1" i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other</a:t>
            </a:r>
            <a:r>
              <a:rPr lang="en-US" sz="2800" b="1" i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waste</a:t>
            </a:r>
            <a:r>
              <a:rPr lang="en-US" sz="2800" b="1" i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products from the blood.</a:t>
            </a:r>
          </a:p>
          <a:p>
            <a:endParaRPr lang="en-US" sz="2800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They also do the job of conserving water</a:t>
            </a:r>
            <a:r>
              <a:rPr lang="en-US" sz="2800" b="1" i="1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salts</a:t>
            </a:r>
            <a:r>
              <a:rPr lang="en-US" sz="2800" b="1" i="1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and</a:t>
            </a:r>
            <a:r>
              <a:rPr lang="en-US" sz="2800" b="1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electrolytes</a:t>
            </a:r>
            <a:r>
              <a:rPr lang="en-US" sz="2800" b="1" i="1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en-US" sz="2800" b="1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At least one kidney must function properly for life to be maintained.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Kidney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itchFamily="18" charset="0"/>
              </a:rPr>
              <a:t>Are diseases that affect the kidney.</a:t>
            </a: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  <a:latin typeface="Baskerville Old Face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Usually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affects both kidneys.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 The kidneys ability to remove waste products and control water balance is severely affected.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 This causes an accumulation of waste products and fluids causing severe 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uremia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Uremia=kidney failure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Signs of kidney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problems!!!</a:t>
            </a:r>
            <a:r>
              <a:rPr lang="en-US" dirty="0"/>
              <a:t>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 proteins, blood or glucose in urine</a:t>
            </a: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 GFR is usually assessed to confirm kidney disease; determine amount of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inulin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excreted.</a:t>
            </a: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 fall in GFR= kidney disease is obvious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Nephrotic syndrome(Non-inflammatory)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Loss of podocyte structure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Large proteins can enter the renal corpuscle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Increase in urinary protein secretion=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proteinuria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Acide</a:t>
            </a:r>
            <a:r>
              <a:rPr lang="en-US" dirty="0" smtClean="0"/>
              <a:t>-Base  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Name: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kidney-how-it-works.jp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22439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 Callout 11"/>
          <p:cNvSpPr/>
          <p:nvPr/>
        </p:nvSpPr>
        <p:spPr>
          <a:xfrm>
            <a:off x="4495800" y="1322439"/>
            <a:ext cx="43434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happy that now  you know more about me!!!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4267200"/>
            <a:ext cx="3095625" cy="106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Questions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926972"/>
            <a:ext cx="4953000" cy="1752728"/>
          </a:xfrm>
        </p:spPr>
        <p:txBody>
          <a:bodyPr/>
          <a:lstStyle/>
          <a:p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8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3657600" y="2316163"/>
            <a:ext cx="1990725" cy="3651250"/>
          </a:xfrm>
          <a:custGeom>
            <a:avLst/>
            <a:gdLst/>
            <a:ahLst/>
            <a:cxnLst>
              <a:cxn ang="0">
                <a:pos x="183" y="33"/>
              </a:cxn>
              <a:cxn ang="0">
                <a:pos x="125" y="77"/>
              </a:cxn>
              <a:cxn ang="0">
                <a:pos x="71" y="145"/>
              </a:cxn>
              <a:cxn ang="0">
                <a:pos x="58" y="279"/>
              </a:cxn>
              <a:cxn ang="0">
                <a:pos x="58" y="402"/>
              </a:cxn>
              <a:cxn ang="0">
                <a:pos x="71" y="493"/>
              </a:cxn>
              <a:cxn ang="0">
                <a:pos x="65" y="681"/>
              </a:cxn>
              <a:cxn ang="0">
                <a:pos x="71" y="793"/>
              </a:cxn>
              <a:cxn ang="0">
                <a:pos x="87" y="897"/>
              </a:cxn>
              <a:cxn ang="0">
                <a:pos x="62" y="974"/>
              </a:cxn>
              <a:cxn ang="0">
                <a:pos x="0" y="1010"/>
              </a:cxn>
              <a:cxn ang="0">
                <a:pos x="10" y="1084"/>
              </a:cxn>
              <a:cxn ang="0">
                <a:pos x="58" y="1157"/>
              </a:cxn>
              <a:cxn ang="0">
                <a:pos x="106" y="1226"/>
              </a:cxn>
              <a:cxn ang="0">
                <a:pos x="104" y="1455"/>
              </a:cxn>
              <a:cxn ang="0">
                <a:pos x="92" y="1582"/>
              </a:cxn>
              <a:cxn ang="0">
                <a:pos x="69" y="1674"/>
              </a:cxn>
              <a:cxn ang="0">
                <a:pos x="50" y="1751"/>
              </a:cxn>
              <a:cxn ang="0">
                <a:pos x="29" y="1874"/>
              </a:cxn>
              <a:cxn ang="0">
                <a:pos x="71" y="2001"/>
              </a:cxn>
              <a:cxn ang="0">
                <a:pos x="152" y="2088"/>
              </a:cxn>
              <a:cxn ang="0">
                <a:pos x="238" y="2136"/>
              </a:cxn>
              <a:cxn ang="0">
                <a:pos x="310" y="2167"/>
              </a:cxn>
              <a:cxn ang="0">
                <a:pos x="371" y="2194"/>
              </a:cxn>
              <a:cxn ang="0">
                <a:pos x="427" y="2265"/>
              </a:cxn>
              <a:cxn ang="0">
                <a:pos x="550" y="2300"/>
              </a:cxn>
              <a:cxn ang="0">
                <a:pos x="650" y="2282"/>
              </a:cxn>
              <a:cxn ang="0">
                <a:pos x="733" y="2223"/>
              </a:cxn>
              <a:cxn ang="0">
                <a:pos x="825" y="2203"/>
              </a:cxn>
              <a:cxn ang="0">
                <a:pos x="946" y="2230"/>
              </a:cxn>
              <a:cxn ang="0">
                <a:pos x="1054" y="2150"/>
              </a:cxn>
              <a:cxn ang="0">
                <a:pos x="1082" y="2055"/>
              </a:cxn>
              <a:cxn ang="0">
                <a:pos x="1142" y="1990"/>
              </a:cxn>
              <a:cxn ang="0">
                <a:pos x="1221" y="1913"/>
              </a:cxn>
              <a:cxn ang="0">
                <a:pos x="1215" y="1811"/>
              </a:cxn>
              <a:cxn ang="0">
                <a:pos x="1254" y="1738"/>
              </a:cxn>
              <a:cxn ang="0">
                <a:pos x="1198" y="1655"/>
              </a:cxn>
              <a:cxn ang="0">
                <a:pos x="1125" y="1559"/>
              </a:cxn>
              <a:cxn ang="0">
                <a:pos x="1058" y="1515"/>
              </a:cxn>
              <a:cxn ang="0">
                <a:pos x="981" y="1416"/>
              </a:cxn>
              <a:cxn ang="0">
                <a:pos x="959" y="1320"/>
              </a:cxn>
              <a:cxn ang="0">
                <a:pos x="931" y="1205"/>
              </a:cxn>
              <a:cxn ang="0">
                <a:pos x="952" y="1151"/>
              </a:cxn>
              <a:cxn ang="0">
                <a:pos x="979" y="1095"/>
              </a:cxn>
              <a:cxn ang="0">
                <a:pos x="1023" y="1012"/>
              </a:cxn>
              <a:cxn ang="0">
                <a:pos x="923" y="983"/>
              </a:cxn>
              <a:cxn ang="0">
                <a:pos x="906" y="908"/>
              </a:cxn>
              <a:cxn ang="0">
                <a:pos x="921" y="816"/>
              </a:cxn>
              <a:cxn ang="0">
                <a:pos x="892" y="735"/>
              </a:cxn>
              <a:cxn ang="0">
                <a:pos x="859" y="656"/>
              </a:cxn>
              <a:cxn ang="0">
                <a:pos x="871" y="574"/>
              </a:cxn>
              <a:cxn ang="0">
                <a:pos x="804" y="558"/>
              </a:cxn>
              <a:cxn ang="0">
                <a:pos x="733" y="537"/>
              </a:cxn>
              <a:cxn ang="0">
                <a:pos x="646" y="462"/>
              </a:cxn>
              <a:cxn ang="0">
                <a:pos x="544" y="439"/>
              </a:cxn>
              <a:cxn ang="0">
                <a:pos x="463" y="447"/>
              </a:cxn>
              <a:cxn ang="0">
                <a:pos x="421" y="487"/>
              </a:cxn>
              <a:cxn ang="0">
                <a:pos x="348" y="502"/>
              </a:cxn>
              <a:cxn ang="0">
                <a:pos x="354" y="341"/>
              </a:cxn>
              <a:cxn ang="0">
                <a:pos x="385" y="239"/>
              </a:cxn>
              <a:cxn ang="0">
                <a:pos x="335" y="181"/>
              </a:cxn>
              <a:cxn ang="0">
                <a:pos x="331" y="95"/>
              </a:cxn>
              <a:cxn ang="0">
                <a:pos x="273" y="33"/>
              </a:cxn>
            </a:cxnLst>
            <a:rect l="0" t="0" r="r" b="b"/>
            <a:pathLst>
              <a:path w="1254" h="2300">
                <a:moveTo>
                  <a:pt x="263" y="31"/>
                </a:moveTo>
                <a:lnTo>
                  <a:pt x="263" y="29"/>
                </a:lnTo>
                <a:lnTo>
                  <a:pt x="260" y="27"/>
                </a:lnTo>
                <a:lnTo>
                  <a:pt x="258" y="23"/>
                </a:lnTo>
                <a:lnTo>
                  <a:pt x="254" y="21"/>
                </a:lnTo>
                <a:lnTo>
                  <a:pt x="252" y="19"/>
                </a:lnTo>
                <a:lnTo>
                  <a:pt x="248" y="16"/>
                </a:lnTo>
                <a:lnTo>
                  <a:pt x="244" y="14"/>
                </a:lnTo>
                <a:lnTo>
                  <a:pt x="240" y="10"/>
                </a:lnTo>
                <a:lnTo>
                  <a:pt x="236" y="8"/>
                </a:lnTo>
                <a:lnTo>
                  <a:pt x="233" y="6"/>
                </a:lnTo>
                <a:lnTo>
                  <a:pt x="229" y="4"/>
                </a:lnTo>
                <a:lnTo>
                  <a:pt x="225" y="2"/>
                </a:lnTo>
                <a:lnTo>
                  <a:pt x="221" y="0"/>
                </a:lnTo>
                <a:lnTo>
                  <a:pt x="217" y="0"/>
                </a:lnTo>
                <a:lnTo>
                  <a:pt x="213" y="0"/>
                </a:lnTo>
                <a:lnTo>
                  <a:pt x="212" y="2"/>
                </a:lnTo>
                <a:lnTo>
                  <a:pt x="208" y="2"/>
                </a:lnTo>
                <a:lnTo>
                  <a:pt x="204" y="6"/>
                </a:lnTo>
                <a:lnTo>
                  <a:pt x="202" y="8"/>
                </a:lnTo>
                <a:lnTo>
                  <a:pt x="198" y="10"/>
                </a:lnTo>
                <a:lnTo>
                  <a:pt x="194" y="14"/>
                </a:lnTo>
                <a:lnTo>
                  <a:pt x="192" y="18"/>
                </a:lnTo>
                <a:lnTo>
                  <a:pt x="190" y="19"/>
                </a:lnTo>
                <a:lnTo>
                  <a:pt x="188" y="21"/>
                </a:lnTo>
                <a:lnTo>
                  <a:pt x="187" y="25"/>
                </a:lnTo>
                <a:lnTo>
                  <a:pt x="185" y="27"/>
                </a:lnTo>
                <a:lnTo>
                  <a:pt x="183" y="31"/>
                </a:lnTo>
                <a:lnTo>
                  <a:pt x="183" y="33"/>
                </a:lnTo>
                <a:lnTo>
                  <a:pt x="181" y="33"/>
                </a:lnTo>
                <a:lnTo>
                  <a:pt x="179" y="31"/>
                </a:lnTo>
                <a:lnTo>
                  <a:pt x="175" y="31"/>
                </a:lnTo>
                <a:lnTo>
                  <a:pt x="171" y="31"/>
                </a:lnTo>
                <a:lnTo>
                  <a:pt x="167" y="29"/>
                </a:lnTo>
                <a:lnTo>
                  <a:pt x="165" y="29"/>
                </a:lnTo>
                <a:lnTo>
                  <a:pt x="163" y="29"/>
                </a:lnTo>
                <a:lnTo>
                  <a:pt x="160" y="31"/>
                </a:lnTo>
                <a:lnTo>
                  <a:pt x="158" y="31"/>
                </a:lnTo>
                <a:lnTo>
                  <a:pt x="154" y="31"/>
                </a:lnTo>
                <a:lnTo>
                  <a:pt x="150" y="31"/>
                </a:lnTo>
                <a:lnTo>
                  <a:pt x="148" y="33"/>
                </a:lnTo>
                <a:lnTo>
                  <a:pt x="144" y="35"/>
                </a:lnTo>
                <a:lnTo>
                  <a:pt x="142" y="37"/>
                </a:lnTo>
                <a:lnTo>
                  <a:pt x="140" y="39"/>
                </a:lnTo>
                <a:lnTo>
                  <a:pt x="138" y="41"/>
                </a:lnTo>
                <a:lnTo>
                  <a:pt x="138" y="43"/>
                </a:lnTo>
                <a:lnTo>
                  <a:pt x="137" y="46"/>
                </a:lnTo>
                <a:lnTo>
                  <a:pt x="135" y="48"/>
                </a:lnTo>
                <a:lnTo>
                  <a:pt x="135" y="50"/>
                </a:lnTo>
                <a:lnTo>
                  <a:pt x="133" y="54"/>
                </a:lnTo>
                <a:lnTo>
                  <a:pt x="131" y="56"/>
                </a:lnTo>
                <a:lnTo>
                  <a:pt x="131" y="60"/>
                </a:lnTo>
                <a:lnTo>
                  <a:pt x="129" y="64"/>
                </a:lnTo>
                <a:lnTo>
                  <a:pt x="129" y="66"/>
                </a:lnTo>
                <a:lnTo>
                  <a:pt x="127" y="70"/>
                </a:lnTo>
                <a:lnTo>
                  <a:pt x="127" y="71"/>
                </a:lnTo>
                <a:lnTo>
                  <a:pt x="125" y="75"/>
                </a:lnTo>
                <a:lnTo>
                  <a:pt x="125" y="77"/>
                </a:lnTo>
                <a:lnTo>
                  <a:pt x="123" y="81"/>
                </a:lnTo>
                <a:lnTo>
                  <a:pt x="123" y="83"/>
                </a:lnTo>
                <a:lnTo>
                  <a:pt x="123" y="87"/>
                </a:lnTo>
                <a:lnTo>
                  <a:pt x="121" y="89"/>
                </a:lnTo>
                <a:lnTo>
                  <a:pt x="121" y="91"/>
                </a:lnTo>
                <a:lnTo>
                  <a:pt x="121" y="95"/>
                </a:lnTo>
                <a:lnTo>
                  <a:pt x="119" y="98"/>
                </a:lnTo>
                <a:lnTo>
                  <a:pt x="119" y="100"/>
                </a:lnTo>
                <a:lnTo>
                  <a:pt x="119" y="102"/>
                </a:lnTo>
                <a:lnTo>
                  <a:pt x="117" y="102"/>
                </a:lnTo>
                <a:lnTo>
                  <a:pt x="115" y="102"/>
                </a:lnTo>
                <a:lnTo>
                  <a:pt x="112" y="102"/>
                </a:lnTo>
                <a:lnTo>
                  <a:pt x="108" y="104"/>
                </a:lnTo>
                <a:lnTo>
                  <a:pt x="106" y="106"/>
                </a:lnTo>
                <a:lnTo>
                  <a:pt x="102" y="108"/>
                </a:lnTo>
                <a:lnTo>
                  <a:pt x="98" y="110"/>
                </a:lnTo>
                <a:lnTo>
                  <a:pt x="94" y="112"/>
                </a:lnTo>
                <a:lnTo>
                  <a:pt x="90" y="116"/>
                </a:lnTo>
                <a:lnTo>
                  <a:pt x="87" y="120"/>
                </a:lnTo>
                <a:lnTo>
                  <a:pt x="83" y="123"/>
                </a:lnTo>
                <a:lnTo>
                  <a:pt x="79" y="127"/>
                </a:lnTo>
                <a:lnTo>
                  <a:pt x="77" y="129"/>
                </a:lnTo>
                <a:lnTo>
                  <a:pt x="75" y="131"/>
                </a:lnTo>
                <a:lnTo>
                  <a:pt x="75" y="135"/>
                </a:lnTo>
                <a:lnTo>
                  <a:pt x="73" y="137"/>
                </a:lnTo>
                <a:lnTo>
                  <a:pt x="71" y="139"/>
                </a:lnTo>
                <a:lnTo>
                  <a:pt x="71" y="141"/>
                </a:lnTo>
                <a:lnTo>
                  <a:pt x="71" y="143"/>
                </a:lnTo>
                <a:lnTo>
                  <a:pt x="71" y="145"/>
                </a:lnTo>
                <a:lnTo>
                  <a:pt x="69" y="146"/>
                </a:lnTo>
                <a:lnTo>
                  <a:pt x="69" y="150"/>
                </a:lnTo>
                <a:lnTo>
                  <a:pt x="69" y="152"/>
                </a:lnTo>
                <a:lnTo>
                  <a:pt x="67" y="156"/>
                </a:lnTo>
                <a:lnTo>
                  <a:pt x="67" y="158"/>
                </a:lnTo>
                <a:lnTo>
                  <a:pt x="67" y="162"/>
                </a:lnTo>
                <a:lnTo>
                  <a:pt x="65" y="166"/>
                </a:lnTo>
                <a:lnTo>
                  <a:pt x="65" y="170"/>
                </a:lnTo>
                <a:lnTo>
                  <a:pt x="65" y="173"/>
                </a:lnTo>
                <a:lnTo>
                  <a:pt x="65" y="179"/>
                </a:lnTo>
                <a:lnTo>
                  <a:pt x="63" y="183"/>
                </a:lnTo>
                <a:lnTo>
                  <a:pt x="63" y="187"/>
                </a:lnTo>
                <a:lnTo>
                  <a:pt x="63" y="193"/>
                </a:lnTo>
                <a:lnTo>
                  <a:pt x="62" y="197"/>
                </a:lnTo>
                <a:lnTo>
                  <a:pt x="62" y="202"/>
                </a:lnTo>
                <a:lnTo>
                  <a:pt x="62" y="206"/>
                </a:lnTo>
                <a:lnTo>
                  <a:pt x="62" y="212"/>
                </a:lnTo>
                <a:lnTo>
                  <a:pt x="60" y="218"/>
                </a:lnTo>
                <a:lnTo>
                  <a:pt x="60" y="223"/>
                </a:lnTo>
                <a:lnTo>
                  <a:pt x="60" y="227"/>
                </a:lnTo>
                <a:lnTo>
                  <a:pt x="60" y="233"/>
                </a:lnTo>
                <a:lnTo>
                  <a:pt x="60" y="239"/>
                </a:lnTo>
                <a:lnTo>
                  <a:pt x="58" y="245"/>
                </a:lnTo>
                <a:lnTo>
                  <a:pt x="58" y="250"/>
                </a:lnTo>
                <a:lnTo>
                  <a:pt x="58" y="256"/>
                </a:lnTo>
                <a:lnTo>
                  <a:pt x="58" y="262"/>
                </a:lnTo>
                <a:lnTo>
                  <a:pt x="58" y="268"/>
                </a:lnTo>
                <a:lnTo>
                  <a:pt x="58" y="273"/>
                </a:lnTo>
                <a:lnTo>
                  <a:pt x="58" y="279"/>
                </a:lnTo>
                <a:lnTo>
                  <a:pt x="56" y="285"/>
                </a:lnTo>
                <a:lnTo>
                  <a:pt x="56" y="289"/>
                </a:lnTo>
                <a:lnTo>
                  <a:pt x="56" y="295"/>
                </a:lnTo>
                <a:lnTo>
                  <a:pt x="56" y="300"/>
                </a:lnTo>
                <a:lnTo>
                  <a:pt x="56" y="306"/>
                </a:lnTo>
                <a:lnTo>
                  <a:pt x="56" y="312"/>
                </a:lnTo>
                <a:lnTo>
                  <a:pt x="56" y="318"/>
                </a:lnTo>
                <a:lnTo>
                  <a:pt x="54" y="322"/>
                </a:lnTo>
                <a:lnTo>
                  <a:pt x="54" y="327"/>
                </a:lnTo>
                <a:lnTo>
                  <a:pt x="54" y="333"/>
                </a:lnTo>
                <a:lnTo>
                  <a:pt x="54" y="339"/>
                </a:lnTo>
                <a:lnTo>
                  <a:pt x="54" y="343"/>
                </a:lnTo>
                <a:lnTo>
                  <a:pt x="54" y="349"/>
                </a:lnTo>
                <a:lnTo>
                  <a:pt x="54" y="352"/>
                </a:lnTo>
                <a:lnTo>
                  <a:pt x="54" y="356"/>
                </a:lnTo>
                <a:lnTo>
                  <a:pt x="54" y="362"/>
                </a:lnTo>
                <a:lnTo>
                  <a:pt x="54" y="366"/>
                </a:lnTo>
                <a:lnTo>
                  <a:pt x="54" y="370"/>
                </a:lnTo>
                <a:lnTo>
                  <a:pt x="54" y="374"/>
                </a:lnTo>
                <a:lnTo>
                  <a:pt x="54" y="375"/>
                </a:lnTo>
                <a:lnTo>
                  <a:pt x="54" y="379"/>
                </a:lnTo>
                <a:lnTo>
                  <a:pt x="54" y="383"/>
                </a:lnTo>
                <a:lnTo>
                  <a:pt x="56" y="387"/>
                </a:lnTo>
                <a:lnTo>
                  <a:pt x="56" y="389"/>
                </a:lnTo>
                <a:lnTo>
                  <a:pt x="56" y="393"/>
                </a:lnTo>
                <a:lnTo>
                  <a:pt x="56" y="395"/>
                </a:lnTo>
                <a:lnTo>
                  <a:pt x="56" y="397"/>
                </a:lnTo>
                <a:lnTo>
                  <a:pt x="56" y="400"/>
                </a:lnTo>
                <a:lnTo>
                  <a:pt x="58" y="402"/>
                </a:lnTo>
                <a:lnTo>
                  <a:pt x="58" y="406"/>
                </a:lnTo>
                <a:lnTo>
                  <a:pt x="60" y="410"/>
                </a:lnTo>
                <a:lnTo>
                  <a:pt x="60" y="414"/>
                </a:lnTo>
                <a:lnTo>
                  <a:pt x="62" y="416"/>
                </a:lnTo>
                <a:lnTo>
                  <a:pt x="63" y="420"/>
                </a:lnTo>
                <a:lnTo>
                  <a:pt x="63" y="422"/>
                </a:lnTo>
                <a:lnTo>
                  <a:pt x="65" y="425"/>
                </a:lnTo>
                <a:lnTo>
                  <a:pt x="67" y="427"/>
                </a:lnTo>
                <a:lnTo>
                  <a:pt x="69" y="431"/>
                </a:lnTo>
                <a:lnTo>
                  <a:pt x="73" y="435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9"/>
                </a:lnTo>
                <a:lnTo>
                  <a:pt x="75" y="441"/>
                </a:lnTo>
                <a:lnTo>
                  <a:pt x="75" y="443"/>
                </a:lnTo>
                <a:lnTo>
                  <a:pt x="75" y="447"/>
                </a:lnTo>
                <a:lnTo>
                  <a:pt x="75" y="449"/>
                </a:lnTo>
                <a:lnTo>
                  <a:pt x="75" y="450"/>
                </a:lnTo>
                <a:lnTo>
                  <a:pt x="73" y="454"/>
                </a:lnTo>
                <a:lnTo>
                  <a:pt x="73" y="458"/>
                </a:lnTo>
                <a:lnTo>
                  <a:pt x="73" y="462"/>
                </a:lnTo>
                <a:lnTo>
                  <a:pt x="73" y="466"/>
                </a:lnTo>
                <a:lnTo>
                  <a:pt x="73" y="470"/>
                </a:lnTo>
                <a:lnTo>
                  <a:pt x="73" y="474"/>
                </a:lnTo>
                <a:lnTo>
                  <a:pt x="73" y="479"/>
                </a:lnTo>
                <a:lnTo>
                  <a:pt x="73" y="483"/>
                </a:lnTo>
                <a:lnTo>
                  <a:pt x="71" y="489"/>
                </a:lnTo>
                <a:lnTo>
                  <a:pt x="71" y="493"/>
                </a:lnTo>
                <a:lnTo>
                  <a:pt x="71" y="501"/>
                </a:lnTo>
                <a:lnTo>
                  <a:pt x="71" y="504"/>
                </a:lnTo>
                <a:lnTo>
                  <a:pt x="71" y="510"/>
                </a:lnTo>
                <a:lnTo>
                  <a:pt x="71" y="518"/>
                </a:lnTo>
                <a:lnTo>
                  <a:pt x="71" y="524"/>
                </a:lnTo>
                <a:lnTo>
                  <a:pt x="71" y="529"/>
                </a:lnTo>
                <a:lnTo>
                  <a:pt x="69" y="535"/>
                </a:lnTo>
                <a:lnTo>
                  <a:pt x="69" y="541"/>
                </a:lnTo>
                <a:lnTo>
                  <a:pt x="69" y="549"/>
                </a:lnTo>
                <a:lnTo>
                  <a:pt x="69" y="554"/>
                </a:lnTo>
                <a:lnTo>
                  <a:pt x="69" y="562"/>
                </a:lnTo>
                <a:lnTo>
                  <a:pt x="69" y="568"/>
                </a:lnTo>
                <a:lnTo>
                  <a:pt x="69" y="576"/>
                </a:lnTo>
                <a:lnTo>
                  <a:pt x="69" y="581"/>
                </a:lnTo>
                <a:lnTo>
                  <a:pt x="67" y="589"/>
                </a:lnTo>
                <a:lnTo>
                  <a:pt x="67" y="595"/>
                </a:lnTo>
                <a:lnTo>
                  <a:pt x="67" y="602"/>
                </a:lnTo>
                <a:lnTo>
                  <a:pt x="67" y="610"/>
                </a:lnTo>
                <a:lnTo>
                  <a:pt x="67" y="616"/>
                </a:lnTo>
                <a:lnTo>
                  <a:pt x="67" y="624"/>
                </a:lnTo>
                <a:lnTo>
                  <a:pt x="67" y="629"/>
                </a:lnTo>
                <a:lnTo>
                  <a:pt x="65" y="637"/>
                </a:lnTo>
                <a:lnTo>
                  <a:pt x="65" y="643"/>
                </a:lnTo>
                <a:lnTo>
                  <a:pt x="65" y="651"/>
                </a:lnTo>
                <a:lnTo>
                  <a:pt x="65" y="656"/>
                </a:lnTo>
                <a:lnTo>
                  <a:pt x="65" y="662"/>
                </a:lnTo>
                <a:lnTo>
                  <a:pt x="65" y="670"/>
                </a:lnTo>
                <a:lnTo>
                  <a:pt x="65" y="676"/>
                </a:lnTo>
                <a:lnTo>
                  <a:pt x="65" y="681"/>
                </a:lnTo>
                <a:lnTo>
                  <a:pt x="65" y="687"/>
                </a:lnTo>
                <a:lnTo>
                  <a:pt x="65" y="693"/>
                </a:lnTo>
                <a:lnTo>
                  <a:pt x="65" y="699"/>
                </a:lnTo>
                <a:lnTo>
                  <a:pt x="65" y="704"/>
                </a:lnTo>
                <a:lnTo>
                  <a:pt x="65" y="710"/>
                </a:lnTo>
                <a:lnTo>
                  <a:pt x="65" y="714"/>
                </a:lnTo>
                <a:lnTo>
                  <a:pt x="65" y="720"/>
                </a:lnTo>
                <a:lnTo>
                  <a:pt x="65" y="724"/>
                </a:lnTo>
                <a:lnTo>
                  <a:pt x="65" y="729"/>
                </a:lnTo>
                <a:lnTo>
                  <a:pt x="65" y="733"/>
                </a:lnTo>
                <a:lnTo>
                  <a:pt x="65" y="737"/>
                </a:lnTo>
                <a:lnTo>
                  <a:pt x="65" y="741"/>
                </a:lnTo>
                <a:lnTo>
                  <a:pt x="65" y="745"/>
                </a:lnTo>
                <a:lnTo>
                  <a:pt x="67" y="747"/>
                </a:lnTo>
                <a:lnTo>
                  <a:pt x="67" y="751"/>
                </a:lnTo>
                <a:lnTo>
                  <a:pt x="67" y="755"/>
                </a:lnTo>
                <a:lnTo>
                  <a:pt x="67" y="756"/>
                </a:lnTo>
                <a:lnTo>
                  <a:pt x="67" y="758"/>
                </a:lnTo>
                <a:lnTo>
                  <a:pt x="67" y="760"/>
                </a:lnTo>
                <a:lnTo>
                  <a:pt x="69" y="764"/>
                </a:lnTo>
                <a:lnTo>
                  <a:pt x="69" y="766"/>
                </a:lnTo>
                <a:lnTo>
                  <a:pt x="69" y="770"/>
                </a:lnTo>
                <a:lnTo>
                  <a:pt x="69" y="772"/>
                </a:lnTo>
                <a:lnTo>
                  <a:pt x="69" y="776"/>
                </a:lnTo>
                <a:lnTo>
                  <a:pt x="69" y="780"/>
                </a:lnTo>
                <a:lnTo>
                  <a:pt x="71" y="781"/>
                </a:lnTo>
                <a:lnTo>
                  <a:pt x="71" y="785"/>
                </a:lnTo>
                <a:lnTo>
                  <a:pt x="71" y="789"/>
                </a:lnTo>
                <a:lnTo>
                  <a:pt x="71" y="793"/>
                </a:lnTo>
                <a:lnTo>
                  <a:pt x="73" y="797"/>
                </a:lnTo>
                <a:lnTo>
                  <a:pt x="73" y="801"/>
                </a:lnTo>
                <a:lnTo>
                  <a:pt x="73" y="803"/>
                </a:lnTo>
                <a:lnTo>
                  <a:pt x="73" y="806"/>
                </a:lnTo>
                <a:lnTo>
                  <a:pt x="75" y="810"/>
                </a:lnTo>
                <a:lnTo>
                  <a:pt x="75" y="814"/>
                </a:lnTo>
                <a:lnTo>
                  <a:pt x="75" y="818"/>
                </a:lnTo>
                <a:lnTo>
                  <a:pt x="75" y="822"/>
                </a:lnTo>
                <a:lnTo>
                  <a:pt x="77" y="826"/>
                </a:lnTo>
                <a:lnTo>
                  <a:pt x="77" y="830"/>
                </a:lnTo>
                <a:lnTo>
                  <a:pt x="79" y="833"/>
                </a:lnTo>
                <a:lnTo>
                  <a:pt x="79" y="837"/>
                </a:lnTo>
                <a:lnTo>
                  <a:pt x="79" y="841"/>
                </a:lnTo>
                <a:lnTo>
                  <a:pt x="79" y="845"/>
                </a:lnTo>
                <a:lnTo>
                  <a:pt x="81" y="849"/>
                </a:lnTo>
                <a:lnTo>
                  <a:pt x="81" y="853"/>
                </a:lnTo>
                <a:lnTo>
                  <a:pt x="81" y="856"/>
                </a:lnTo>
                <a:lnTo>
                  <a:pt x="81" y="860"/>
                </a:lnTo>
                <a:lnTo>
                  <a:pt x="83" y="864"/>
                </a:lnTo>
                <a:lnTo>
                  <a:pt x="83" y="866"/>
                </a:lnTo>
                <a:lnTo>
                  <a:pt x="83" y="870"/>
                </a:lnTo>
                <a:lnTo>
                  <a:pt x="83" y="874"/>
                </a:lnTo>
                <a:lnTo>
                  <a:pt x="85" y="878"/>
                </a:lnTo>
                <a:lnTo>
                  <a:pt x="85" y="881"/>
                </a:lnTo>
                <a:lnTo>
                  <a:pt x="85" y="883"/>
                </a:lnTo>
                <a:lnTo>
                  <a:pt x="87" y="887"/>
                </a:lnTo>
                <a:lnTo>
                  <a:pt x="87" y="891"/>
                </a:lnTo>
                <a:lnTo>
                  <a:pt x="87" y="893"/>
                </a:lnTo>
                <a:lnTo>
                  <a:pt x="87" y="897"/>
                </a:lnTo>
                <a:lnTo>
                  <a:pt x="87" y="899"/>
                </a:lnTo>
                <a:lnTo>
                  <a:pt x="88" y="903"/>
                </a:lnTo>
                <a:lnTo>
                  <a:pt x="88" y="905"/>
                </a:lnTo>
                <a:lnTo>
                  <a:pt x="88" y="908"/>
                </a:lnTo>
                <a:lnTo>
                  <a:pt x="88" y="910"/>
                </a:lnTo>
                <a:lnTo>
                  <a:pt x="90" y="914"/>
                </a:lnTo>
                <a:lnTo>
                  <a:pt x="90" y="918"/>
                </a:lnTo>
                <a:lnTo>
                  <a:pt x="90" y="922"/>
                </a:lnTo>
                <a:lnTo>
                  <a:pt x="92" y="926"/>
                </a:lnTo>
                <a:lnTo>
                  <a:pt x="92" y="928"/>
                </a:lnTo>
                <a:lnTo>
                  <a:pt x="92" y="932"/>
                </a:lnTo>
                <a:lnTo>
                  <a:pt x="92" y="933"/>
                </a:lnTo>
                <a:lnTo>
                  <a:pt x="92" y="933"/>
                </a:lnTo>
                <a:lnTo>
                  <a:pt x="94" y="935"/>
                </a:lnTo>
                <a:lnTo>
                  <a:pt x="92" y="935"/>
                </a:lnTo>
                <a:lnTo>
                  <a:pt x="92" y="935"/>
                </a:lnTo>
                <a:lnTo>
                  <a:pt x="92" y="937"/>
                </a:lnTo>
                <a:lnTo>
                  <a:pt x="90" y="939"/>
                </a:lnTo>
                <a:lnTo>
                  <a:pt x="88" y="943"/>
                </a:lnTo>
                <a:lnTo>
                  <a:pt x="87" y="945"/>
                </a:lnTo>
                <a:lnTo>
                  <a:pt x="85" y="949"/>
                </a:lnTo>
                <a:lnTo>
                  <a:pt x="83" y="953"/>
                </a:lnTo>
                <a:lnTo>
                  <a:pt x="81" y="957"/>
                </a:lnTo>
                <a:lnTo>
                  <a:pt x="77" y="960"/>
                </a:lnTo>
                <a:lnTo>
                  <a:pt x="75" y="962"/>
                </a:lnTo>
                <a:lnTo>
                  <a:pt x="71" y="966"/>
                </a:lnTo>
                <a:lnTo>
                  <a:pt x="69" y="970"/>
                </a:lnTo>
                <a:lnTo>
                  <a:pt x="65" y="972"/>
                </a:lnTo>
                <a:lnTo>
                  <a:pt x="62" y="974"/>
                </a:lnTo>
                <a:lnTo>
                  <a:pt x="60" y="976"/>
                </a:lnTo>
                <a:lnTo>
                  <a:pt x="58" y="976"/>
                </a:lnTo>
                <a:lnTo>
                  <a:pt x="54" y="976"/>
                </a:lnTo>
                <a:lnTo>
                  <a:pt x="52" y="976"/>
                </a:lnTo>
                <a:lnTo>
                  <a:pt x="50" y="976"/>
                </a:lnTo>
                <a:lnTo>
                  <a:pt x="48" y="978"/>
                </a:lnTo>
                <a:lnTo>
                  <a:pt x="46" y="978"/>
                </a:lnTo>
                <a:lnTo>
                  <a:pt x="42" y="978"/>
                </a:lnTo>
                <a:lnTo>
                  <a:pt x="40" y="980"/>
                </a:lnTo>
                <a:lnTo>
                  <a:pt x="38" y="980"/>
                </a:lnTo>
                <a:lnTo>
                  <a:pt x="35" y="980"/>
                </a:lnTo>
                <a:lnTo>
                  <a:pt x="33" y="980"/>
                </a:lnTo>
                <a:lnTo>
                  <a:pt x="31" y="982"/>
                </a:lnTo>
                <a:lnTo>
                  <a:pt x="27" y="982"/>
                </a:lnTo>
                <a:lnTo>
                  <a:pt x="25" y="982"/>
                </a:lnTo>
                <a:lnTo>
                  <a:pt x="23" y="983"/>
                </a:lnTo>
                <a:lnTo>
                  <a:pt x="19" y="985"/>
                </a:lnTo>
                <a:lnTo>
                  <a:pt x="17" y="985"/>
                </a:lnTo>
                <a:lnTo>
                  <a:pt x="15" y="985"/>
                </a:lnTo>
                <a:lnTo>
                  <a:pt x="12" y="987"/>
                </a:lnTo>
                <a:lnTo>
                  <a:pt x="10" y="989"/>
                </a:lnTo>
                <a:lnTo>
                  <a:pt x="6" y="991"/>
                </a:lnTo>
                <a:lnTo>
                  <a:pt x="2" y="995"/>
                </a:lnTo>
                <a:lnTo>
                  <a:pt x="0" y="997"/>
                </a:lnTo>
                <a:lnTo>
                  <a:pt x="0" y="999"/>
                </a:lnTo>
                <a:lnTo>
                  <a:pt x="0" y="1003"/>
                </a:lnTo>
                <a:lnTo>
                  <a:pt x="0" y="1005"/>
                </a:lnTo>
                <a:lnTo>
                  <a:pt x="0" y="1007"/>
                </a:lnTo>
                <a:lnTo>
                  <a:pt x="0" y="1010"/>
                </a:lnTo>
                <a:lnTo>
                  <a:pt x="0" y="1012"/>
                </a:lnTo>
                <a:lnTo>
                  <a:pt x="0" y="1016"/>
                </a:lnTo>
                <a:lnTo>
                  <a:pt x="0" y="1020"/>
                </a:lnTo>
                <a:lnTo>
                  <a:pt x="0" y="1024"/>
                </a:lnTo>
                <a:lnTo>
                  <a:pt x="0" y="1026"/>
                </a:lnTo>
                <a:lnTo>
                  <a:pt x="0" y="1030"/>
                </a:lnTo>
                <a:lnTo>
                  <a:pt x="0" y="1032"/>
                </a:lnTo>
                <a:lnTo>
                  <a:pt x="0" y="1035"/>
                </a:lnTo>
                <a:lnTo>
                  <a:pt x="0" y="1037"/>
                </a:lnTo>
                <a:lnTo>
                  <a:pt x="0" y="1041"/>
                </a:lnTo>
                <a:lnTo>
                  <a:pt x="0" y="1043"/>
                </a:lnTo>
                <a:lnTo>
                  <a:pt x="0" y="1045"/>
                </a:lnTo>
                <a:lnTo>
                  <a:pt x="0" y="1049"/>
                </a:lnTo>
                <a:lnTo>
                  <a:pt x="0" y="1051"/>
                </a:lnTo>
                <a:lnTo>
                  <a:pt x="2" y="1053"/>
                </a:lnTo>
                <a:lnTo>
                  <a:pt x="2" y="1055"/>
                </a:lnTo>
                <a:lnTo>
                  <a:pt x="4" y="1057"/>
                </a:lnTo>
                <a:lnTo>
                  <a:pt x="6" y="1060"/>
                </a:lnTo>
                <a:lnTo>
                  <a:pt x="8" y="1062"/>
                </a:lnTo>
                <a:lnTo>
                  <a:pt x="10" y="1066"/>
                </a:lnTo>
                <a:lnTo>
                  <a:pt x="12" y="1068"/>
                </a:lnTo>
                <a:lnTo>
                  <a:pt x="13" y="1072"/>
                </a:lnTo>
                <a:lnTo>
                  <a:pt x="15" y="1074"/>
                </a:lnTo>
                <a:lnTo>
                  <a:pt x="17" y="1076"/>
                </a:lnTo>
                <a:lnTo>
                  <a:pt x="15" y="1076"/>
                </a:lnTo>
                <a:lnTo>
                  <a:pt x="13" y="1078"/>
                </a:lnTo>
                <a:lnTo>
                  <a:pt x="13" y="1080"/>
                </a:lnTo>
                <a:lnTo>
                  <a:pt x="12" y="1082"/>
                </a:lnTo>
                <a:lnTo>
                  <a:pt x="10" y="1084"/>
                </a:lnTo>
                <a:lnTo>
                  <a:pt x="10" y="1087"/>
                </a:lnTo>
                <a:lnTo>
                  <a:pt x="8" y="1089"/>
                </a:lnTo>
                <a:lnTo>
                  <a:pt x="8" y="1093"/>
                </a:lnTo>
                <a:lnTo>
                  <a:pt x="8" y="1095"/>
                </a:lnTo>
                <a:lnTo>
                  <a:pt x="8" y="1097"/>
                </a:lnTo>
                <a:lnTo>
                  <a:pt x="8" y="1101"/>
                </a:lnTo>
                <a:lnTo>
                  <a:pt x="8" y="1103"/>
                </a:lnTo>
                <a:lnTo>
                  <a:pt x="8" y="1105"/>
                </a:lnTo>
                <a:lnTo>
                  <a:pt x="8" y="1107"/>
                </a:lnTo>
                <a:lnTo>
                  <a:pt x="8" y="1109"/>
                </a:lnTo>
                <a:lnTo>
                  <a:pt x="10" y="1112"/>
                </a:lnTo>
                <a:lnTo>
                  <a:pt x="10" y="1114"/>
                </a:lnTo>
                <a:lnTo>
                  <a:pt x="10" y="1118"/>
                </a:lnTo>
                <a:lnTo>
                  <a:pt x="12" y="1120"/>
                </a:lnTo>
                <a:lnTo>
                  <a:pt x="13" y="1124"/>
                </a:lnTo>
                <a:lnTo>
                  <a:pt x="13" y="1126"/>
                </a:lnTo>
                <a:lnTo>
                  <a:pt x="15" y="1130"/>
                </a:lnTo>
                <a:lnTo>
                  <a:pt x="17" y="1132"/>
                </a:lnTo>
                <a:lnTo>
                  <a:pt x="21" y="1135"/>
                </a:lnTo>
                <a:lnTo>
                  <a:pt x="23" y="1137"/>
                </a:lnTo>
                <a:lnTo>
                  <a:pt x="27" y="1139"/>
                </a:lnTo>
                <a:lnTo>
                  <a:pt x="29" y="1141"/>
                </a:lnTo>
                <a:lnTo>
                  <a:pt x="33" y="1145"/>
                </a:lnTo>
                <a:lnTo>
                  <a:pt x="37" y="1147"/>
                </a:lnTo>
                <a:lnTo>
                  <a:pt x="40" y="1149"/>
                </a:lnTo>
                <a:lnTo>
                  <a:pt x="44" y="1151"/>
                </a:lnTo>
                <a:lnTo>
                  <a:pt x="48" y="1153"/>
                </a:lnTo>
                <a:lnTo>
                  <a:pt x="52" y="1155"/>
                </a:lnTo>
                <a:lnTo>
                  <a:pt x="58" y="1157"/>
                </a:lnTo>
                <a:lnTo>
                  <a:pt x="62" y="1159"/>
                </a:lnTo>
                <a:lnTo>
                  <a:pt x="65" y="1161"/>
                </a:lnTo>
                <a:lnTo>
                  <a:pt x="69" y="1162"/>
                </a:lnTo>
                <a:lnTo>
                  <a:pt x="73" y="1164"/>
                </a:lnTo>
                <a:lnTo>
                  <a:pt x="77" y="1164"/>
                </a:lnTo>
                <a:lnTo>
                  <a:pt x="81" y="1166"/>
                </a:lnTo>
                <a:lnTo>
                  <a:pt x="85" y="1168"/>
                </a:lnTo>
                <a:lnTo>
                  <a:pt x="88" y="1170"/>
                </a:lnTo>
                <a:lnTo>
                  <a:pt x="90" y="1170"/>
                </a:lnTo>
                <a:lnTo>
                  <a:pt x="94" y="1172"/>
                </a:lnTo>
                <a:lnTo>
                  <a:pt x="96" y="1172"/>
                </a:lnTo>
                <a:lnTo>
                  <a:pt x="100" y="1174"/>
                </a:lnTo>
                <a:lnTo>
                  <a:pt x="102" y="1174"/>
                </a:lnTo>
                <a:lnTo>
                  <a:pt x="104" y="1174"/>
                </a:lnTo>
                <a:lnTo>
                  <a:pt x="106" y="1176"/>
                </a:lnTo>
                <a:lnTo>
                  <a:pt x="108" y="1176"/>
                </a:lnTo>
                <a:lnTo>
                  <a:pt x="108" y="1178"/>
                </a:lnTo>
                <a:lnTo>
                  <a:pt x="108" y="1180"/>
                </a:lnTo>
                <a:lnTo>
                  <a:pt x="108" y="1182"/>
                </a:lnTo>
                <a:lnTo>
                  <a:pt x="108" y="1186"/>
                </a:lnTo>
                <a:lnTo>
                  <a:pt x="108" y="1187"/>
                </a:lnTo>
                <a:lnTo>
                  <a:pt x="108" y="1191"/>
                </a:lnTo>
                <a:lnTo>
                  <a:pt x="106" y="1195"/>
                </a:lnTo>
                <a:lnTo>
                  <a:pt x="106" y="1199"/>
                </a:lnTo>
                <a:lnTo>
                  <a:pt x="106" y="1203"/>
                </a:lnTo>
                <a:lnTo>
                  <a:pt x="106" y="1209"/>
                </a:lnTo>
                <a:lnTo>
                  <a:pt x="106" y="1212"/>
                </a:lnTo>
                <a:lnTo>
                  <a:pt x="106" y="1218"/>
                </a:lnTo>
                <a:lnTo>
                  <a:pt x="106" y="1226"/>
                </a:lnTo>
                <a:lnTo>
                  <a:pt x="106" y="1232"/>
                </a:lnTo>
                <a:lnTo>
                  <a:pt x="106" y="1237"/>
                </a:lnTo>
                <a:lnTo>
                  <a:pt x="106" y="1243"/>
                </a:lnTo>
                <a:lnTo>
                  <a:pt x="106" y="1251"/>
                </a:lnTo>
                <a:lnTo>
                  <a:pt x="106" y="1259"/>
                </a:lnTo>
                <a:lnTo>
                  <a:pt x="106" y="1264"/>
                </a:lnTo>
                <a:lnTo>
                  <a:pt x="106" y="1272"/>
                </a:lnTo>
                <a:lnTo>
                  <a:pt x="106" y="1280"/>
                </a:lnTo>
                <a:lnTo>
                  <a:pt x="106" y="1289"/>
                </a:lnTo>
                <a:lnTo>
                  <a:pt x="106" y="1297"/>
                </a:lnTo>
                <a:lnTo>
                  <a:pt x="106" y="1305"/>
                </a:lnTo>
                <a:lnTo>
                  <a:pt x="106" y="1313"/>
                </a:lnTo>
                <a:lnTo>
                  <a:pt x="106" y="1320"/>
                </a:lnTo>
                <a:lnTo>
                  <a:pt x="106" y="1330"/>
                </a:lnTo>
                <a:lnTo>
                  <a:pt x="106" y="1338"/>
                </a:lnTo>
                <a:lnTo>
                  <a:pt x="106" y="1347"/>
                </a:lnTo>
                <a:lnTo>
                  <a:pt x="106" y="1355"/>
                </a:lnTo>
                <a:lnTo>
                  <a:pt x="106" y="1363"/>
                </a:lnTo>
                <a:lnTo>
                  <a:pt x="106" y="1372"/>
                </a:lnTo>
                <a:lnTo>
                  <a:pt x="106" y="1380"/>
                </a:lnTo>
                <a:lnTo>
                  <a:pt x="106" y="1389"/>
                </a:lnTo>
                <a:lnTo>
                  <a:pt x="104" y="1397"/>
                </a:lnTo>
                <a:lnTo>
                  <a:pt x="104" y="1405"/>
                </a:lnTo>
                <a:lnTo>
                  <a:pt x="104" y="1414"/>
                </a:lnTo>
                <a:lnTo>
                  <a:pt x="104" y="1422"/>
                </a:lnTo>
                <a:lnTo>
                  <a:pt x="104" y="1430"/>
                </a:lnTo>
                <a:lnTo>
                  <a:pt x="104" y="1438"/>
                </a:lnTo>
                <a:lnTo>
                  <a:pt x="104" y="1445"/>
                </a:lnTo>
                <a:lnTo>
                  <a:pt x="104" y="1455"/>
                </a:lnTo>
                <a:lnTo>
                  <a:pt x="104" y="1461"/>
                </a:lnTo>
                <a:lnTo>
                  <a:pt x="104" y="1468"/>
                </a:lnTo>
                <a:lnTo>
                  <a:pt x="104" y="1476"/>
                </a:lnTo>
                <a:lnTo>
                  <a:pt x="104" y="1484"/>
                </a:lnTo>
                <a:lnTo>
                  <a:pt x="104" y="1490"/>
                </a:lnTo>
                <a:lnTo>
                  <a:pt x="104" y="1495"/>
                </a:lnTo>
                <a:lnTo>
                  <a:pt x="102" y="1503"/>
                </a:lnTo>
                <a:lnTo>
                  <a:pt x="102" y="1509"/>
                </a:lnTo>
                <a:lnTo>
                  <a:pt x="102" y="1515"/>
                </a:lnTo>
                <a:lnTo>
                  <a:pt x="102" y="1518"/>
                </a:lnTo>
                <a:lnTo>
                  <a:pt x="102" y="1524"/>
                </a:lnTo>
                <a:lnTo>
                  <a:pt x="102" y="1530"/>
                </a:lnTo>
                <a:lnTo>
                  <a:pt x="102" y="1532"/>
                </a:lnTo>
                <a:lnTo>
                  <a:pt x="102" y="1538"/>
                </a:lnTo>
                <a:lnTo>
                  <a:pt x="102" y="1540"/>
                </a:lnTo>
                <a:lnTo>
                  <a:pt x="102" y="1543"/>
                </a:lnTo>
                <a:lnTo>
                  <a:pt x="102" y="1545"/>
                </a:lnTo>
                <a:lnTo>
                  <a:pt x="102" y="1549"/>
                </a:lnTo>
                <a:lnTo>
                  <a:pt x="102" y="1551"/>
                </a:lnTo>
                <a:lnTo>
                  <a:pt x="102" y="1553"/>
                </a:lnTo>
                <a:lnTo>
                  <a:pt x="100" y="1555"/>
                </a:lnTo>
                <a:lnTo>
                  <a:pt x="100" y="1557"/>
                </a:lnTo>
                <a:lnTo>
                  <a:pt x="98" y="1561"/>
                </a:lnTo>
                <a:lnTo>
                  <a:pt x="98" y="1563"/>
                </a:lnTo>
                <a:lnTo>
                  <a:pt x="96" y="1566"/>
                </a:lnTo>
                <a:lnTo>
                  <a:pt x="96" y="1570"/>
                </a:lnTo>
                <a:lnTo>
                  <a:pt x="94" y="1574"/>
                </a:lnTo>
                <a:lnTo>
                  <a:pt x="94" y="1578"/>
                </a:lnTo>
                <a:lnTo>
                  <a:pt x="92" y="1582"/>
                </a:lnTo>
                <a:lnTo>
                  <a:pt x="90" y="1586"/>
                </a:lnTo>
                <a:lnTo>
                  <a:pt x="88" y="1590"/>
                </a:lnTo>
                <a:lnTo>
                  <a:pt x="87" y="1593"/>
                </a:lnTo>
                <a:lnTo>
                  <a:pt x="87" y="1597"/>
                </a:lnTo>
                <a:lnTo>
                  <a:pt x="85" y="1601"/>
                </a:lnTo>
                <a:lnTo>
                  <a:pt x="83" y="1605"/>
                </a:lnTo>
                <a:lnTo>
                  <a:pt x="81" y="1609"/>
                </a:lnTo>
                <a:lnTo>
                  <a:pt x="79" y="1613"/>
                </a:lnTo>
                <a:lnTo>
                  <a:pt x="77" y="1617"/>
                </a:lnTo>
                <a:lnTo>
                  <a:pt x="75" y="1620"/>
                </a:lnTo>
                <a:lnTo>
                  <a:pt x="75" y="1624"/>
                </a:lnTo>
                <a:lnTo>
                  <a:pt x="73" y="1628"/>
                </a:lnTo>
                <a:lnTo>
                  <a:pt x="71" y="1632"/>
                </a:lnTo>
                <a:lnTo>
                  <a:pt x="69" y="1636"/>
                </a:lnTo>
                <a:lnTo>
                  <a:pt x="69" y="1638"/>
                </a:lnTo>
                <a:lnTo>
                  <a:pt x="67" y="1642"/>
                </a:lnTo>
                <a:lnTo>
                  <a:pt x="67" y="1643"/>
                </a:lnTo>
                <a:lnTo>
                  <a:pt x="65" y="1647"/>
                </a:lnTo>
                <a:lnTo>
                  <a:pt x="65" y="1649"/>
                </a:lnTo>
                <a:lnTo>
                  <a:pt x="65" y="1651"/>
                </a:lnTo>
                <a:lnTo>
                  <a:pt x="65" y="1653"/>
                </a:lnTo>
                <a:lnTo>
                  <a:pt x="65" y="1655"/>
                </a:lnTo>
                <a:lnTo>
                  <a:pt x="65" y="1657"/>
                </a:lnTo>
                <a:lnTo>
                  <a:pt x="65" y="1661"/>
                </a:lnTo>
                <a:lnTo>
                  <a:pt x="65" y="1663"/>
                </a:lnTo>
                <a:lnTo>
                  <a:pt x="65" y="1665"/>
                </a:lnTo>
                <a:lnTo>
                  <a:pt x="67" y="1668"/>
                </a:lnTo>
                <a:lnTo>
                  <a:pt x="67" y="1670"/>
                </a:lnTo>
                <a:lnTo>
                  <a:pt x="69" y="1674"/>
                </a:lnTo>
                <a:lnTo>
                  <a:pt x="69" y="1676"/>
                </a:lnTo>
                <a:lnTo>
                  <a:pt x="71" y="1680"/>
                </a:lnTo>
                <a:lnTo>
                  <a:pt x="71" y="1682"/>
                </a:lnTo>
                <a:lnTo>
                  <a:pt x="73" y="1684"/>
                </a:lnTo>
                <a:lnTo>
                  <a:pt x="73" y="1686"/>
                </a:lnTo>
                <a:lnTo>
                  <a:pt x="75" y="1688"/>
                </a:lnTo>
                <a:lnTo>
                  <a:pt x="77" y="1690"/>
                </a:lnTo>
                <a:lnTo>
                  <a:pt x="77" y="1692"/>
                </a:lnTo>
                <a:lnTo>
                  <a:pt x="77" y="1692"/>
                </a:lnTo>
                <a:lnTo>
                  <a:pt x="75" y="1695"/>
                </a:lnTo>
                <a:lnTo>
                  <a:pt x="73" y="1697"/>
                </a:lnTo>
                <a:lnTo>
                  <a:pt x="71" y="1699"/>
                </a:lnTo>
                <a:lnTo>
                  <a:pt x="69" y="1703"/>
                </a:lnTo>
                <a:lnTo>
                  <a:pt x="69" y="1707"/>
                </a:lnTo>
                <a:lnTo>
                  <a:pt x="65" y="1711"/>
                </a:lnTo>
                <a:lnTo>
                  <a:pt x="63" y="1715"/>
                </a:lnTo>
                <a:lnTo>
                  <a:pt x="63" y="1717"/>
                </a:lnTo>
                <a:lnTo>
                  <a:pt x="62" y="1719"/>
                </a:lnTo>
                <a:lnTo>
                  <a:pt x="62" y="1722"/>
                </a:lnTo>
                <a:lnTo>
                  <a:pt x="60" y="1724"/>
                </a:lnTo>
                <a:lnTo>
                  <a:pt x="60" y="1726"/>
                </a:lnTo>
                <a:lnTo>
                  <a:pt x="58" y="1728"/>
                </a:lnTo>
                <a:lnTo>
                  <a:pt x="56" y="1732"/>
                </a:lnTo>
                <a:lnTo>
                  <a:pt x="56" y="1736"/>
                </a:lnTo>
                <a:lnTo>
                  <a:pt x="54" y="1738"/>
                </a:lnTo>
                <a:lnTo>
                  <a:pt x="52" y="1742"/>
                </a:lnTo>
                <a:lnTo>
                  <a:pt x="52" y="1744"/>
                </a:lnTo>
                <a:lnTo>
                  <a:pt x="50" y="1747"/>
                </a:lnTo>
                <a:lnTo>
                  <a:pt x="50" y="1751"/>
                </a:lnTo>
                <a:lnTo>
                  <a:pt x="48" y="1755"/>
                </a:lnTo>
                <a:lnTo>
                  <a:pt x="46" y="1757"/>
                </a:lnTo>
                <a:lnTo>
                  <a:pt x="46" y="1761"/>
                </a:lnTo>
                <a:lnTo>
                  <a:pt x="44" y="1765"/>
                </a:lnTo>
                <a:lnTo>
                  <a:pt x="44" y="1769"/>
                </a:lnTo>
                <a:lnTo>
                  <a:pt x="42" y="1772"/>
                </a:lnTo>
                <a:lnTo>
                  <a:pt x="42" y="1776"/>
                </a:lnTo>
                <a:lnTo>
                  <a:pt x="40" y="1780"/>
                </a:lnTo>
                <a:lnTo>
                  <a:pt x="38" y="1784"/>
                </a:lnTo>
                <a:lnTo>
                  <a:pt x="38" y="1788"/>
                </a:lnTo>
                <a:lnTo>
                  <a:pt x="37" y="1792"/>
                </a:lnTo>
                <a:lnTo>
                  <a:pt x="37" y="1795"/>
                </a:lnTo>
                <a:lnTo>
                  <a:pt x="35" y="1801"/>
                </a:lnTo>
                <a:lnTo>
                  <a:pt x="35" y="1805"/>
                </a:lnTo>
                <a:lnTo>
                  <a:pt x="35" y="1809"/>
                </a:lnTo>
                <a:lnTo>
                  <a:pt x="33" y="1813"/>
                </a:lnTo>
                <a:lnTo>
                  <a:pt x="33" y="1819"/>
                </a:lnTo>
                <a:lnTo>
                  <a:pt x="31" y="1822"/>
                </a:lnTo>
                <a:lnTo>
                  <a:pt x="31" y="1826"/>
                </a:lnTo>
                <a:lnTo>
                  <a:pt x="31" y="1832"/>
                </a:lnTo>
                <a:lnTo>
                  <a:pt x="29" y="1836"/>
                </a:lnTo>
                <a:lnTo>
                  <a:pt x="29" y="1840"/>
                </a:lnTo>
                <a:lnTo>
                  <a:pt x="29" y="1845"/>
                </a:lnTo>
                <a:lnTo>
                  <a:pt x="29" y="1849"/>
                </a:lnTo>
                <a:lnTo>
                  <a:pt x="29" y="1855"/>
                </a:lnTo>
                <a:lnTo>
                  <a:pt x="29" y="1859"/>
                </a:lnTo>
                <a:lnTo>
                  <a:pt x="29" y="1865"/>
                </a:lnTo>
                <a:lnTo>
                  <a:pt x="29" y="1869"/>
                </a:lnTo>
                <a:lnTo>
                  <a:pt x="29" y="1874"/>
                </a:lnTo>
                <a:lnTo>
                  <a:pt x="29" y="1880"/>
                </a:lnTo>
                <a:lnTo>
                  <a:pt x="29" y="1884"/>
                </a:lnTo>
                <a:lnTo>
                  <a:pt x="29" y="1890"/>
                </a:lnTo>
                <a:lnTo>
                  <a:pt x="29" y="1894"/>
                </a:lnTo>
                <a:lnTo>
                  <a:pt x="31" y="1899"/>
                </a:lnTo>
                <a:lnTo>
                  <a:pt x="31" y="1903"/>
                </a:lnTo>
                <a:lnTo>
                  <a:pt x="31" y="1909"/>
                </a:lnTo>
                <a:lnTo>
                  <a:pt x="33" y="1913"/>
                </a:lnTo>
                <a:lnTo>
                  <a:pt x="33" y="1917"/>
                </a:lnTo>
                <a:lnTo>
                  <a:pt x="35" y="1922"/>
                </a:lnTo>
                <a:lnTo>
                  <a:pt x="37" y="1926"/>
                </a:lnTo>
                <a:lnTo>
                  <a:pt x="37" y="1932"/>
                </a:lnTo>
                <a:lnTo>
                  <a:pt x="38" y="1936"/>
                </a:lnTo>
                <a:lnTo>
                  <a:pt x="40" y="1940"/>
                </a:lnTo>
                <a:lnTo>
                  <a:pt x="42" y="1946"/>
                </a:lnTo>
                <a:lnTo>
                  <a:pt x="44" y="1949"/>
                </a:lnTo>
                <a:lnTo>
                  <a:pt x="44" y="1953"/>
                </a:lnTo>
                <a:lnTo>
                  <a:pt x="48" y="1959"/>
                </a:lnTo>
                <a:lnTo>
                  <a:pt x="48" y="1963"/>
                </a:lnTo>
                <a:lnTo>
                  <a:pt x="52" y="1967"/>
                </a:lnTo>
                <a:lnTo>
                  <a:pt x="52" y="1971"/>
                </a:lnTo>
                <a:lnTo>
                  <a:pt x="56" y="1974"/>
                </a:lnTo>
                <a:lnTo>
                  <a:pt x="58" y="1978"/>
                </a:lnTo>
                <a:lnTo>
                  <a:pt x="60" y="1982"/>
                </a:lnTo>
                <a:lnTo>
                  <a:pt x="62" y="1986"/>
                </a:lnTo>
                <a:lnTo>
                  <a:pt x="65" y="1990"/>
                </a:lnTo>
                <a:lnTo>
                  <a:pt x="67" y="1994"/>
                </a:lnTo>
                <a:lnTo>
                  <a:pt x="69" y="1998"/>
                </a:lnTo>
                <a:lnTo>
                  <a:pt x="71" y="2001"/>
                </a:lnTo>
                <a:lnTo>
                  <a:pt x="75" y="2005"/>
                </a:lnTo>
                <a:lnTo>
                  <a:pt x="77" y="2009"/>
                </a:lnTo>
                <a:lnTo>
                  <a:pt x="81" y="2013"/>
                </a:lnTo>
                <a:lnTo>
                  <a:pt x="83" y="2017"/>
                </a:lnTo>
                <a:lnTo>
                  <a:pt x="87" y="2021"/>
                </a:lnTo>
                <a:lnTo>
                  <a:pt x="88" y="2023"/>
                </a:lnTo>
                <a:lnTo>
                  <a:pt x="90" y="2026"/>
                </a:lnTo>
                <a:lnTo>
                  <a:pt x="94" y="2030"/>
                </a:lnTo>
                <a:lnTo>
                  <a:pt x="96" y="2032"/>
                </a:lnTo>
                <a:lnTo>
                  <a:pt x="100" y="2036"/>
                </a:lnTo>
                <a:lnTo>
                  <a:pt x="102" y="2040"/>
                </a:lnTo>
                <a:lnTo>
                  <a:pt x="106" y="2042"/>
                </a:lnTo>
                <a:lnTo>
                  <a:pt x="108" y="2046"/>
                </a:lnTo>
                <a:lnTo>
                  <a:pt x="112" y="2048"/>
                </a:lnTo>
                <a:lnTo>
                  <a:pt x="113" y="2051"/>
                </a:lnTo>
                <a:lnTo>
                  <a:pt x="117" y="2053"/>
                </a:lnTo>
                <a:lnTo>
                  <a:pt x="119" y="2057"/>
                </a:lnTo>
                <a:lnTo>
                  <a:pt x="123" y="2059"/>
                </a:lnTo>
                <a:lnTo>
                  <a:pt x="125" y="2063"/>
                </a:lnTo>
                <a:lnTo>
                  <a:pt x="129" y="2065"/>
                </a:lnTo>
                <a:lnTo>
                  <a:pt x="131" y="2069"/>
                </a:lnTo>
                <a:lnTo>
                  <a:pt x="135" y="2071"/>
                </a:lnTo>
                <a:lnTo>
                  <a:pt x="137" y="2073"/>
                </a:lnTo>
                <a:lnTo>
                  <a:pt x="138" y="2076"/>
                </a:lnTo>
                <a:lnTo>
                  <a:pt x="142" y="2078"/>
                </a:lnTo>
                <a:lnTo>
                  <a:pt x="144" y="2080"/>
                </a:lnTo>
                <a:lnTo>
                  <a:pt x="148" y="2082"/>
                </a:lnTo>
                <a:lnTo>
                  <a:pt x="150" y="2086"/>
                </a:lnTo>
                <a:lnTo>
                  <a:pt x="152" y="2088"/>
                </a:lnTo>
                <a:lnTo>
                  <a:pt x="156" y="2090"/>
                </a:lnTo>
                <a:lnTo>
                  <a:pt x="158" y="2092"/>
                </a:lnTo>
                <a:lnTo>
                  <a:pt x="160" y="2094"/>
                </a:lnTo>
                <a:lnTo>
                  <a:pt x="162" y="2096"/>
                </a:lnTo>
                <a:lnTo>
                  <a:pt x="165" y="2098"/>
                </a:lnTo>
                <a:lnTo>
                  <a:pt x="167" y="2099"/>
                </a:lnTo>
                <a:lnTo>
                  <a:pt x="169" y="2101"/>
                </a:lnTo>
                <a:lnTo>
                  <a:pt x="171" y="2103"/>
                </a:lnTo>
                <a:lnTo>
                  <a:pt x="175" y="2107"/>
                </a:lnTo>
                <a:lnTo>
                  <a:pt x="179" y="2111"/>
                </a:lnTo>
                <a:lnTo>
                  <a:pt x="183" y="2113"/>
                </a:lnTo>
                <a:lnTo>
                  <a:pt x="187" y="2117"/>
                </a:lnTo>
                <a:lnTo>
                  <a:pt x="190" y="2119"/>
                </a:lnTo>
                <a:lnTo>
                  <a:pt x="194" y="2121"/>
                </a:lnTo>
                <a:lnTo>
                  <a:pt x="198" y="2123"/>
                </a:lnTo>
                <a:lnTo>
                  <a:pt x="202" y="2124"/>
                </a:lnTo>
                <a:lnTo>
                  <a:pt x="204" y="2126"/>
                </a:lnTo>
                <a:lnTo>
                  <a:pt x="208" y="2128"/>
                </a:lnTo>
                <a:lnTo>
                  <a:pt x="212" y="2128"/>
                </a:lnTo>
                <a:lnTo>
                  <a:pt x="213" y="2130"/>
                </a:lnTo>
                <a:lnTo>
                  <a:pt x="217" y="2132"/>
                </a:lnTo>
                <a:lnTo>
                  <a:pt x="219" y="2132"/>
                </a:lnTo>
                <a:lnTo>
                  <a:pt x="223" y="2134"/>
                </a:lnTo>
                <a:lnTo>
                  <a:pt x="225" y="2134"/>
                </a:lnTo>
                <a:lnTo>
                  <a:pt x="227" y="2134"/>
                </a:lnTo>
                <a:lnTo>
                  <a:pt x="231" y="2136"/>
                </a:lnTo>
                <a:lnTo>
                  <a:pt x="233" y="2136"/>
                </a:lnTo>
                <a:lnTo>
                  <a:pt x="235" y="2136"/>
                </a:lnTo>
                <a:lnTo>
                  <a:pt x="238" y="2136"/>
                </a:lnTo>
                <a:lnTo>
                  <a:pt x="242" y="2136"/>
                </a:lnTo>
                <a:lnTo>
                  <a:pt x="244" y="2136"/>
                </a:lnTo>
                <a:lnTo>
                  <a:pt x="246" y="2136"/>
                </a:lnTo>
                <a:lnTo>
                  <a:pt x="248" y="2136"/>
                </a:lnTo>
                <a:lnTo>
                  <a:pt x="248" y="2136"/>
                </a:lnTo>
                <a:lnTo>
                  <a:pt x="248" y="2138"/>
                </a:lnTo>
                <a:lnTo>
                  <a:pt x="250" y="2140"/>
                </a:lnTo>
                <a:lnTo>
                  <a:pt x="252" y="2142"/>
                </a:lnTo>
                <a:lnTo>
                  <a:pt x="254" y="2144"/>
                </a:lnTo>
                <a:lnTo>
                  <a:pt x="256" y="2146"/>
                </a:lnTo>
                <a:lnTo>
                  <a:pt x="258" y="2148"/>
                </a:lnTo>
                <a:lnTo>
                  <a:pt x="260" y="2150"/>
                </a:lnTo>
                <a:lnTo>
                  <a:pt x="261" y="2153"/>
                </a:lnTo>
                <a:lnTo>
                  <a:pt x="265" y="2155"/>
                </a:lnTo>
                <a:lnTo>
                  <a:pt x="269" y="2157"/>
                </a:lnTo>
                <a:lnTo>
                  <a:pt x="273" y="2159"/>
                </a:lnTo>
                <a:lnTo>
                  <a:pt x="277" y="2161"/>
                </a:lnTo>
                <a:lnTo>
                  <a:pt x="279" y="2163"/>
                </a:lnTo>
                <a:lnTo>
                  <a:pt x="281" y="2163"/>
                </a:lnTo>
                <a:lnTo>
                  <a:pt x="285" y="2165"/>
                </a:lnTo>
                <a:lnTo>
                  <a:pt x="286" y="2165"/>
                </a:lnTo>
                <a:lnTo>
                  <a:pt x="288" y="2165"/>
                </a:lnTo>
                <a:lnTo>
                  <a:pt x="290" y="2165"/>
                </a:lnTo>
                <a:lnTo>
                  <a:pt x="294" y="2165"/>
                </a:lnTo>
                <a:lnTo>
                  <a:pt x="296" y="2165"/>
                </a:lnTo>
                <a:lnTo>
                  <a:pt x="300" y="2165"/>
                </a:lnTo>
                <a:lnTo>
                  <a:pt x="302" y="2167"/>
                </a:lnTo>
                <a:lnTo>
                  <a:pt x="306" y="2167"/>
                </a:lnTo>
                <a:lnTo>
                  <a:pt x="310" y="2167"/>
                </a:lnTo>
                <a:lnTo>
                  <a:pt x="313" y="2167"/>
                </a:lnTo>
                <a:lnTo>
                  <a:pt x="315" y="2167"/>
                </a:lnTo>
                <a:lnTo>
                  <a:pt x="319" y="2167"/>
                </a:lnTo>
                <a:lnTo>
                  <a:pt x="323" y="2167"/>
                </a:lnTo>
                <a:lnTo>
                  <a:pt x="325" y="2167"/>
                </a:lnTo>
                <a:lnTo>
                  <a:pt x="329" y="2167"/>
                </a:lnTo>
                <a:lnTo>
                  <a:pt x="333" y="2167"/>
                </a:lnTo>
                <a:lnTo>
                  <a:pt x="335" y="2167"/>
                </a:lnTo>
                <a:lnTo>
                  <a:pt x="338" y="2167"/>
                </a:lnTo>
                <a:lnTo>
                  <a:pt x="340" y="2167"/>
                </a:lnTo>
                <a:lnTo>
                  <a:pt x="344" y="2167"/>
                </a:lnTo>
                <a:lnTo>
                  <a:pt x="346" y="2167"/>
                </a:lnTo>
                <a:lnTo>
                  <a:pt x="348" y="2167"/>
                </a:lnTo>
                <a:lnTo>
                  <a:pt x="352" y="2167"/>
                </a:lnTo>
                <a:lnTo>
                  <a:pt x="354" y="2167"/>
                </a:lnTo>
                <a:lnTo>
                  <a:pt x="356" y="2169"/>
                </a:lnTo>
                <a:lnTo>
                  <a:pt x="360" y="2169"/>
                </a:lnTo>
                <a:lnTo>
                  <a:pt x="361" y="2169"/>
                </a:lnTo>
                <a:lnTo>
                  <a:pt x="363" y="2169"/>
                </a:lnTo>
                <a:lnTo>
                  <a:pt x="365" y="2169"/>
                </a:lnTo>
                <a:lnTo>
                  <a:pt x="365" y="2169"/>
                </a:lnTo>
                <a:lnTo>
                  <a:pt x="365" y="2173"/>
                </a:lnTo>
                <a:lnTo>
                  <a:pt x="365" y="2175"/>
                </a:lnTo>
                <a:lnTo>
                  <a:pt x="365" y="2176"/>
                </a:lnTo>
                <a:lnTo>
                  <a:pt x="367" y="2180"/>
                </a:lnTo>
                <a:lnTo>
                  <a:pt x="369" y="2184"/>
                </a:lnTo>
                <a:lnTo>
                  <a:pt x="369" y="2186"/>
                </a:lnTo>
                <a:lnTo>
                  <a:pt x="371" y="2192"/>
                </a:lnTo>
                <a:lnTo>
                  <a:pt x="371" y="2194"/>
                </a:lnTo>
                <a:lnTo>
                  <a:pt x="373" y="2196"/>
                </a:lnTo>
                <a:lnTo>
                  <a:pt x="373" y="2198"/>
                </a:lnTo>
                <a:lnTo>
                  <a:pt x="375" y="2200"/>
                </a:lnTo>
                <a:lnTo>
                  <a:pt x="375" y="2201"/>
                </a:lnTo>
                <a:lnTo>
                  <a:pt x="377" y="2203"/>
                </a:lnTo>
                <a:lnTo>
                  <a:pt x="379" y="2207"/>
                </a:lnTo>
                <a:lnTo>
                  <a:pt x="379" y="2209"/>
                </a:lnTo>
                <a:lnTo>
                  <a:pt x="381" y="2211"/>
                </a:lnTo>
                <a:lnTo>
                  <a:pt x="383" y="2215"/>
                </a:lnTo>
                <a:lnTo>
                  <a:pt x="385" y="2217"/>
                </a:lnTo>
                <a:lnTo>
                  <a:pt x="386" y="2221"/>
                </a:lnTo>
                <a:lnTo>
                  <a:pt x="386" y="2223"/>
                </a:lnTo>
                <a:lnTo>
                  <a:pt x="388" y="2225"/>
                </a:lnTo>
                <a:lnTo>
                  <a:pt x="390" y="2228"/>
                </a:lnTo>
                <a:lnTo>
                  <a:pt x="392" y="2230"/>
                </a:lnTo>
                <a:lnTo>
                  <a:pt x="394" y="2232"/>
                </a:lnTo>
                <a:lnTo>
                  <a:pt x="396" y="2234"/>
                </a:lnTo>
                <a:lnTo>
                  <a:pt x="398" y="2238"/>
                </a:lnTo>
                <a:lnTo>
                  <a:pt x="402" y="2240"/>
                </a:lnTo>
                <a:lnTo>
                  <a:pt x="404" y="2244"/>
                </a:lnTo>
                <a:lnTo>
                  <a:pt x="406" y="2246"/>
                </a:lnTo>
                <a:lnTo>
                  <a:pt x="408" y="2248"/>
                </a:lnTo>
                <a:lnTo>
                  <a:pt x="410" y="2251"/>
                </a:lnTo>
                <a:lnTo>
                  <a:pt x="413" y="2253"/>
                </a:lnTo>
                <a:lnTo>
                  <a:pt x="415" y="2255"/>
                </a:lnTo>
                <a:lnTo>
                  <a:pt x="419" y="2257"/>
                </a:lnTo>
                <a:lnTo>
                  <a:pt x="421" y="2261"/>
                </a:lnTo>
                <a:lnTo>
                  <a:pt x="425" y="2263"/>
                </a:lnTo>
                <a:lnTo>
                  <a:pt x="427" y="2265"/>
                </a:lnTo>
                <a:lnTo>
                  <a:pt x="431" y="2267"/>
                </a:lnTo>
                <a:lnTo>
                  <a:pt x="435" y="2271"/>
                </a:lnTo>
                <a:lnTo>
                  <a:pt x="436" y="2273"/>
                </a:lnTo>
                <a:lnTo>
                  <a:pt x="440" y="2275"/>
                </a:lnTo>
                <a:lnTo>
                  <a:pt x="444" y="2277"/>
                </a:lnTo>
                <a:lnTo>
                  <a:pt x="448" y="2278"/>
                </a:lnTo>
                <a:lnTo>
                  <a:pt x="452" y="2280"/>
                </a:lnTo>
                <a:lnTo>
                  <a:pt x="456" y="2282"/>
                </a:lnTo>
                <a:lnTo>
                  <a:pt x="460" y="2284"/>
                </a:lnTo>
                <a:lnTo>
                  <a:pt x="465" y="2286"/>
                </a:lnTo>
                <a:lnTo>
                  <a:pt x="469" y="2286"/>
                </a:lnTo>
                <a:lnTo>
                  <a:pt x="473" y="2288"/>
                </a:lnTo>
                <a:lnTo>
                  <a:pt x="479" y="2290"/>
                </a:lnTo>
                <a:lnTo>
                  <a:pt x="483" y="2292"/>
                </a:lnTo>
                <a:lnTo>
                  <a:pt x="486" y="2292"/>
                </a:lnTo>
                <a:lnTo>
                  <a:pt x="492" y="2294"/>
                </a:lnTo>
                <a:lnTo>
                  <a:pt x="496" y="2294"/>
                </a:lnTo>
                <a:lnTo>
                  <a:pt x="502" y="2294"/>
                </a:lnTo>
                <a:lnTo>
                  <a:pt x="506" y="2296"/>
                </a:lnTo>
                <a:lnTo>
                  <a:pt x="510" y="2296"/>
                </a:lnTo>
                <a:lnTo>
                  <a:pt x="515" y="2296"/>
                </a:lnTo>
                <a:lnTo>
                  <a:pt x="519" y="2298"/>
                </a:lnTo>
                <a:lnTo>
                  <a:pt x="523" y="2298"/>
                </a:lnTo>
                <a:lnTo>
                  <a:pt x="527" y="2298"/>
                </a:lnTo>
                <a:lnTo>
                  <a:pt x="533" y="2298"/>
                </a:lnTo>
                <a:lnTo>
                  <a:pt x="536" y="2300"/>
                </a:lnTo>
                <a:lnTo>
                  <a:pt x="540" y="2300"/>
                </a:lnTo>
                <a:lnTo>
                  <a:pt x="544" y="2300"/>
                </a:lnTo>
                <a:lnTo>
                  <a:pt x="550" y="2300"/>
                </a:lnTo>
                <a:lnTo>
                  <a:pt x="554" y="2300"/>
                </a:lnTo>
                <a:lnTo>
                  <a:pt x="558" y="2300"/>
                </a:lnTo>
                <a:lnTo>
                  <a:pt x="561" y="2300"/>
                </a:lnTo>
                <a:lnTo>
                  <a:pt x="565" y="2298"/>
                </a:lnTo>
                <a:lnTo>
                  <a:pt x="569" y="2298"/>
                </a:lnTo>
                <a:lnTo>
                  <a:pt x="573" y="2298"/>
                </a:lnTo>
                <a:lnTo>
                  <a:pt x="577" y="2298"/>
                </a:lnTo>
                <a:lnTo>
                  <a:pt x="581" y="2298"/>
                </a:lnTo>
                <a:lnTo>
                  <a:pt x="585" y="2298"/>
                </a:lnTo>
                <a:lnTo>
                  <a:pt x="588" y="2296"/>
                </a:lnTo>
                <a:lnTo>
                  <a:pt x="592" y="2296"/>
                </a:lnTo>
                <a:lnTo>
                  <a:pt x="596" y="2296"/>
                </a:lnTo>
                <a:lnTo>
                  <a:pt x="600" y="2294"/>
                </a:lnTo>
                <a:lnTo>
                  <a:pt x="604" y="2294"/>
                </a:lnTo>
                <a:lnTo>
                  <a:pt x="608" y="2294"/>
                </a:lnTo>
                <a:lnTo>
                  <a:pt x="610" y="2294"/>
                </a:lnTo>
                <a:lnTo>
                  <a:pt x="613" y="2292"/>
                </a:lnTo>
                <a:lnTo>
                  <a:pt x="617" y="2292"/>
                </a:lnTo>
                <a:lnTo>
                  <a:pt x="621" y="2290"/>
                </a:lnTo>
                <a:lnTo>
                  <a:pt x="623" y="2290"/>
                </a:lnTo>
                <a:lnTo>
                  <a:pt x="627" y="2288"/>
                </a:lnTo>
                <a:lnTo>
                  <a:pt x="629" y="2288"/>
                </a:lnTo>
                <a:lnTo>
                  <a:pt x="633" y="2288"/>
                </a:lnTo>
                <a:lnTo>
                  <a:pt x="636" y="2286"/>
                </a:lnTo>
                <a:lnTo>
                  <a:pt x="638" y="2286"/>
                </a:lnTo>
                <a:lnTo>
                  <a:pt x="642" y="2284"/>
                </a:lnTo>
                <a:lnTo>
                  <a:pt x="644" y="2284"/>
                </a:lnTo>
                <a:lnTo>
                  <a:pt x="648" y="2282"/>
                </a:lnTo>
                <a:lnTo>
                  <a:pt x="650" y="2282"/>
                </a:lnTo>
                <a:lnTo>
                  <a:pt x="654" y="2280"/>
                </a:lnTo>
                <a:lnTo>
                  <a:pt x="656" y="2278"/>
                </a:lnTo>
                <a:lnTo>
                  <a:pt x="659" y="2278"/>
                </a:lnTo>
                <a:lnTo>
                  <a:pt x="661" y="2278"/>
                </a:lnTo>
                <a:lnTo>
                  <a:pt x="663" y="2277"/>
                </a:lnTo>
                <a:lnTo>
                  <a:pt x="665" y="2275"/>
                </a:lnTo>
                <a:lnTo>
                  <a:pt x="669" y="2275"/>
                </a:lnTo>
                <a:lnTo>
                  <a:pt x="671" y="2273"/>
                </a:lnTo>
                <a:lnTo>
                  <a:pt x="675" y="2271"/>
                </a:lnTo>
                <a:lnTo>
                  <a:pt x="681" y="2269"/>
                </a:lnTo>
                <a:lnTo>
                  <a:pt x="683" y="2267"/>
                </a:lnTo>
                <a:lnTo>
                  <a:pt x="686" y="2265"/>
                </a:lnTo>
                <a:lnTo>
                  <a:pt x="690" y="2263"/>
                </a:lnTo>
                <a:lnTo>
                  <a:pt x="694" y="2261"/>
                </a:lnTo>
                <a:lnTo>
                  <a:pt x="696" y="2259"/>
                </a:lnTo>
                <a:lnTo>
                  <a:pt x="700" y="2257"/>
                </a:lnTo>
                <a:lnTo>
                  <a:pt x="702" y="2253"/>
                </a:lnTo>
                <a:lnTo>
                  <a:pt x="706" y="2251"/>
                </a:lnTo>
                <a:lnTo>
                  <a:pt x="708" y="2250"/>
                </a:lnTo>
                <a:lnTo>
                  <a:pt x="711" y="2246"/>
                </a:lnTo>
                <a:lnTo>
                  <a:pt x="713" y="2244"/>
                </a:lnTo>
                <a:lnTo>
                  <a:pt x="715" y="2242"/>
                </a:lnTo>
                <a:lnTo>
                  <a:pt x="719" y="2238"/>
                </a:lnTo>
                <a:lnTo>
                  <a:pt x="721" y="2236"/>
                </a:lnTo>
                <a:lnTo>
                  <a:pt x="723" y="2234"/>
                </a:lnTo>
                <a:lnTo>
                  <a:pt x="725" y="2230"/>
                </a:lnTo>
                <a:lnTo>
                  <a:pt x="727" y="2228"/>
                </a:lnTo>
                <a:lnTo>
                  <a:pt x="729" y="2225"/>
                </a:lnTo>
                <a:lnTo>
                  <a:pt x="733" y="2223"/>
                </a:lnTo>
                <a:lnTo>
                  <a:pt x="734" y="2221"/>
                </a:lnTo>
                <a:lnTo>
                  <a:pt x="734" y="2219"/>
                </a:lnTo>
                <a:lnTo>
                  <a:pt x="736" y="2215"/>
                </a:lnTo>
                <a:lnTo>
                  <a:pt x="738" y="2213"/>
                </a:lnTo>
                <a:lnTo>
                  <a:pt x="740" y="2211"/>
                </a:lnTo>
                <a:lnTo>
                  <a:pt x="742" y="2207"/>
                </a:lnTo>
                <a:lnTo>
                  <a:pt x="746" y="2203"/>
                </a:lnTo>
                <a:lnTo>
                  <a:pt x="748" y="2201"/>
                </a:lnTo>
                <a:lnTo>
                  <a:pt x="750" y="2198"/>
                </a:lnTo>
                <a:lnTo>
                  <a:pt x="750" y="2198"/>
                </a:lnTo>
                <a:lnTo>
                  <a:pt x="750" y="2198"/>
                </a:lnTo>
                <a:lnTo>
                  <a:pt x="781" y="2176"/>
                </a:lnTo>
                <a:lnTo>
                  <a:pt x="783" y="2176"/>
                </a:lnTo>
                <a:lnTo>
                  <a:pt x="783" y="2178"/>
                </a:lnTo>
                <a:lnTo>
                  <a:pt x="786" y="2180"/>
                </a:lnTo>
                <a:lnTo>
                  <a:pt x="788" y="2182"/>
                </a:lnTo>
                <a:lnTo>
                  <a:pt x="792" y="2184"/>
                </a:lnTo>
                <a:lnTo>
                  <a:pt x="794" y="2186"/>
                </a:lnTo>
                <a:lnTo>
                  <a:pt x="796" y="2188"/>
                </a:lnTo>
                <a:lnTo>
                  <a:pt x="798" y="2190"/>
                </a:lnTo>
                <a:lnTo>
                  <a:pt x="802" y="2192"/>
                </a:lnTo>
                <a:lnTo>
                  <a:pt x="804" y="2192"/>
                </a:lnTo>
                <a:lnTo>
                  <a:pt x="806" y="2194"/>
                </a:lnTo>
                <a:lnTo>
                  <a:pt x="809" y="2196"/>
                </a:lnTo>
                <a:lnTo>
                  <a:pt x="811" y="2198"/>
                </a:lnTo>
                <a:lnTo>
                  <a:pt x="813" y="2198"/>
                </a:lnTo>
                <a:lnTo>
                  <a:pt x="817" y="2200"/>
                </a:lnTo>
                <a:lnTo>
                  <a:pt x="821" y="2201"/>
                </a:lnTo>
                <a:lnTo>
                  <a:pt x="825" y="2203"/>
                </a:lnTo>
                <a:lnTo>
                  <a:pt x="827" y="2205"/>
                </a:lnTo>
                <a:lnTo>
                  <a:pt x="831" y="2207"/>
                </a:lnTo>
                <a:lnTo>
                  <a:pt x="834" y="2209"/>
                </a:lnTo>
                <a:lnTo>
                  <a:pt x="838" y="2211"/>
                </a:lnTo>
                <a:lnTo>
                  <a:pt x="842" y="2213"/>
                </a:lnTo>
                <a:lnTo>
                  <a:pt x="846" y="2213"/>
                </a:lnTo>
                <a:lnTo>
                  <a:pt x="850" y="2215"/>
                </a:lnTo>
                <a:lnTo>
                  <a:pt x="854" y="2219"/>
                </a:lnTo>
                <a:lnTo>
                  <a:pt x="858" y="2219"/>
                </a:lnTo>
                <a:lnTo>
                  <a:pt x="861" y="2221"/>
                </a:lnTo>
                <a:lnTo>
                  <a:pt x="865" y="2221"/>
                </a:lnTo>
                <a:lnTo>
                  <a:pt x="869" y="2223"/>
                </a:lnTo>
                <a:lnTo>
                  <a:pt x="875" y="2225"/>
                </a:lnTo>
                <a:lnTo>
                  <a:pt x="879" y="2226"/>
                </a:lnTo>
                <a:lnTo>
                  <a:pt x="883" y="2226"/>
                </a:lnTo>
                <a:lnTo>
                  <a:pt x="888" y="2228"/>
                </a:lnTo>
                <a:lnTo>
                  <a:pt x="892" y="2228"/>
                </a:lnTo>
                <a:lnTo>
                  <a:pt x="896" y="2230"/>
                </a:lnTo>
                <a:lnTo>
                  <a:pt x="900" y="2230"/>
                </a:lnTo>
                <a:lnTo>
                  <a:pt x="906" y="2230"/>
                </a:lnTo>
                <a:lnTo>
                  <a:pt x="909" y="2232"/>
                </a:lnTo>
                <a:lnTo>
                  <a:pt x="915" y="2232"/>
                </a:lnTo>
                <a:lnTo>
                  <a:pt x="919" y="2232"/>
                </a:lnTo>
                <a:lnTo>
                  <a:pt x="925" y="2232"/>
                </a:lnTo>
                <a:lnTo>
                  <a:pt x="929" y="2232"/>
                </a:lnTo>
                <a:lnTo>
                  <a:pt x="933" y="2232"/>
                </a:lnTo>
                <a:lnTo>
                  <a:pt x="938" y="2232"/>
                </a:lnTo>
                <a:lnTo>
                  <a:pt x="942" y="2230"/>
                </a:lnTo>
                <a:lnTo>
                  <a:pt x="946" y="2230"/>
                </a:lnTo>
                <a:lnTo>
                  <a:pt x="952" y="2230"/>
                </a:lnTo>
                <a:lnTo>
                  <a:pt x="956" y="2228"/>
                </a:lnTo>
                <a:lnTo>
                  <a:pt x="961" y="2228"/>
                </a:lnTo>
                <a:lnTo>
                  <a:pt x="965" y="2226"/>
                </a:lnTo>
                <a:lnTo>
                  <a:pt x="969" y="2225"/>
                </a:lnTo>
                <a:lnTo>
                  <a:pt x="975" y="2223"/>
                </a:lnTo>
                <a:lnTo>
                  <a:pt x="979" y="2221"/>
                </a:lnTo>
                <a:lnTo>
                  <a:pt x="984" y="2219"/>
                </a:lnTo>
                <a:lnTo>
                  <a:pt x="988" y="2217"/>
                </a:lnTo>
                <a:lnTo>
                  <a:pt x="992" y="2213"/>
                </a:lnTo>
                <a:lnTo>
                  <a:pt x="998" y="2211"/>
                </a:lnTo>
                <a:lnTo>
                  <a:pt x="1002" y="2207"/>
                </a:lnTo>
                <a:lnTo>
                  <a:pt x="1006" y="2205"/>
                </a:lnTo>
                <a:lnTo>
                  <a:pt x="1009" y="2201"/>
                </a:lnTo>
                <a:lnTo>
                  <a:pt x="1013" y="2198"/>
                </a:lnTo>
                <a:lnTo>
                  <a:pt x="1017" y="2194"/>
                </a:lnTo>
                <a:lnTo>
                  <a:pt x="1021" y="2192"/>
                </a:lnTo>
                <a:lnTo>
                  <a:pt x="1023" y="2188"/>
                </a:lnTo>
                <a:lnTo>
                  <a:pt x="1027" y="2184"/>
                </a:lnTo>
                <a:lnTo>
                  <a:pt x="1031" y="2180"/>
                </a:lnTo>
                <a:lnTo>
                  <a:pt x="1033" y="2178"/>
                </a:lnTo>
                <a:lnTo>
                  <a:pt x="1036" y="2175"/>
                </a:lnTo>
                <a:lnTo>
                  <a:pt x="1038" y="2171"/>
                </a:lnTo>
                <a:lnTo>
                  <a:pt x="1042" y="2167"/>
                </a:lnTo>
                <a:lnTo>
                  <a:pt x="1044" y="2163"/>
                </a:lnTo>
                <a:lnTo>
                  <a:pt x="1046" y="2159"/>
                </a:lnTo>
                <a:lnTo>
                  <a:pt x="1050" y="2157"/>
                </a:lnTo>
                <a:lnTo>
                  <a:pt x="1052" y="2153"/>
                </a:lnTo>
                <a:lnTo>
                  <a:pt x="1054" y="2150"/>
                </a:lnTo>
                <a:lnTo>
                  <a:pt x="1056" y="2146"/>
                </a:lnTo>
                <a:lnTo>
                  <a:pt x="1058" y="2142"/>
                </a:lnTo>
                <a:lnTo>
                  <a:pt x="1059" y="2138"/>
                </a:lnTo>
                <a:lnTo>
                  <a:pt x="1061" y="2134"/>
                </a:lnTo>
                <a:lnTo>
                  <a:pt x="1063" y="2130"/>
                </a:lnTo>
                <a:lnTo>
                  <a:pt x="1065" y="2126"/>
                </a:lnTo>
                <a:lnTo>
                  <a:pt x="1067" y="2123"/>
                </a:lnTo>
                <a:lnTo>
                  <a:pt x="1067" y="2119"/>
                </a:lnTo>
                <a:lnTo>
                  <a:pt x="1069" y="2115"/>
                </a:lnTo>
                <a:lnTo>
                  <a:pt x="1071" y="2113"/>
                </a:lnTo>
                <a:lnTo>
                  <a:pt x="1071" y="2109"/>
                </a:lnTo>
                <a:lnTo>
                  <a:pt x="1073" y="2105"/>
                </a:lnTo>
                <a:lnTo>
                  <a:pt x="1073" y="2101"/>
                </a:lnTo>
                <a:lnTo>
                  <a:pt x="1075" y="2099"/>
                </a:lnTo>
                <a:lnTo>
                  <a:pt x="1075" y="2096"/>
                </a:lnTo>
                <a:lnTo>
                  <a:pt x="1077" y="2092"/>
                </a:lnTo>
                <a:lnTo>
                  <a:pt x="1077" y="2088"/>
                </a:lnTo>
                <a:lnTo>
                  <a:pt x="1079" y="2086"/>
                </a:lnTo>
                <a:lnTo>
                  <a:pt x="1079" y="2082"/>
                </a:lnTo>
                <a:lnTo>
                  <a:pt x="1079" y="2078"/>
                </a:lnTo>
                <a:lnTo>
                  <a:pt x="1081" y="2076"/>
                </a:lnTo>
                <a:lnTo>
                  <a:pt x="1081" y="2073"/>
                </a:lnTo>
                <a:lnTo>
                  <a:pt x="1081" y="2069"/>
                </a:lnTo>
                <a:lnTo>
                  <a:pt x="1081" y="2067"/>
                </a:lnTo>
                <a:lnTo>
                  <a:pt x="1081" y="2065"/>
                </a:lnTo>
                <a:lnTo>
                  <a:pt x="1082" y="2061"/>
                </a:lnTo>
                <a:lnTo>
                  <a:pt x="1082" y="2059"/>
                </a:lnTo>
                <a:lnTo>
                  <a:pt x="1082" y="2057"/>
                </a:lnTo>
                <a:lnTo>
                  <a:pt x="1082" y="2055"/>
                </a:lnTo>
                <a:lnTo>
                  <a:pt x="1082" y="2051"/>
                </a:lnTo>
                <a:lnTo>
                  <a:pt x="1082" y="2048"/>
                </a:lnTo>
                <a:lnTo>
                  <a:pt x="1082" y="2044"/>
                </a:lnTo>
                <a:lnTo>
                  <a:pt x="1082" y="2042"/>
                </a:lnTo>
                <a:lnTo>
                  <a:pt x="1082" y="2038"/>
                </a:lnTo>
                <a:lnTo>
                  <a:pt x="1082" y="2034"/>
                </a:lnTo>
                <a:lnTo>
                  <a:pt x="1084" y="2034"/>
                </a:lnTo>
                <a:lnTo>
                  <a:pt x="1084" y="2034"/>
                </a:lnTo>
                <a:lnTo>
                  <a:pt x="1084" y="2032"/>
                </a:lnTo>
                <a:lnTo>
                  <a:pt x="1086" y="2030"/>
                </a:lnTo>
                <a:lnTo>
                  <a:pt x="1088" y="2030"/>
                </a:lnTo>
                <a:lnTo>
                  <a:pt x="1092" y="2026"/>
                </a:lnTo>
                <a:lnTo>
                  <a:pt x="1094" y="2024"/>
                </a:lnTo>
                <a:lnTo>
                  <a:pt x="1098" y="2023"/>
                </a:lnTo>
                <a:lnTo>
                  <a:pt x="1104" y="2019"/>
                </a:lnTo>
                <a:lnTo>
                  <a:pt x="1106" y="2017"/>
                </a:lnTo>
                <a:lnTo>
                  <a:pt x="1107" y="2015"/>
                </a:lnTo>
                <a:lnTo>
                  <a:pt x="1109" y="2013"/>
                </a:lnTo>
                <a:lnTo>
                  <a:pt x="1113" y="2011"/>
                </a:lnTo>
                <a:lnTo>
                  <a:pt x="1115" y="2009"/>
                </a:lnTo>
                <a:lnTo>
                  <a:pt x="1117" y="2007"/>
                </a:lnTo>
                <a:lnTo>
                  <a:pt x="1121" y="2005"/>
                </a:lnTo>
                <a:lnTo>
                  <a:pt x="1125" y="2003"/>
                </a:lnTo>
                <a:lnTo>
                  <a:pt x="1127" y="2001"/>
                </a:lnTo>
                <a:lnTo>
                  <a:pt x="1129" y="1999"/>
                </a:lnTo>
                <a:lnTo>
                  <a:pt x="1132" y="1996"/>
                </a:lnTo>
                <a:lnTo>
                  <a:pt x="1134" y="1994"/>
                </a:lnTo>
                <a:lnTo>
                  <a:pt x="1138" y="1992"/>
                </a:lnTo>
                <a:lnTo>
                  <a:pt x="1142" y="1990"/>
                </a:lnTo>
                <a:lnTo>
                  <a:pt x="1144" y="1988"/>
                </a:lnTo>
                <a:lnTo>
                  <a:pt x="1148" y="1984"/>
                </a:lnTo>
                <a:lnTo>
                  <a:pt x="1150" y="1982"/>
                </a:lnTo>
                <a:lnTo>
                  <a:pt x="1154" y="1980"/>
                </a:lnTo>
                <a:lnTo>
                  <a:pt x="1157" y="1976"/>
                </a:lnTo>
                <a:lnTo>
                  <a:pt x="1159" y="1974"/>
                </a:lnTo>
                <a:lnTo>
                  <a:pt x="1163" y="1972"/>
                </a:lnTo>
                <a:lnTo>
                  <a:pt x="1165" y="1969"/>
                </a:lnTo>
                <a:lnTo>
                  <a:pt x="1169" y="1967"/>
                </a:lnTo>
                <a:lnTo>
                  <a:pt x="1173" y="1965"/>
                </a:lnTo>
                <a:lnTo>
                  <a:pt x="1175" y="1961"/>
                </a:lnTo>
                <a:lnTo>
                  <a:pt x="1177" y="1959"/>
                </a:lnTo>
                <a:lnTo>
                  <a:pt x="1181" y="1957"/>
                </a:lnTo>
                <a:lnTo>
                  <a:pt x="1184" y="1953"/>
                </a:lnTo>
                <a:lnTo>
                  <a:pt x="1186" y="1951"/>
                </a:lnTo>
                <a:lnTo>
                  <a:pt x="1188" y="1949"/>
                </a:lnTo>
                <a:lnTo>
                  <a:pt x="1192" y="1946"/>
                </a:lnTo>
                <a:lnTo>
                  <a:pt x="1194" y="1944"/>
                </a:lnTo>
                <a:lnTo>
                  <a:pt x="1196" y="1942"/>
                </a:lnTo>
                <a:lnTo>
                  <a:pt x="1200" y="1940"/>
                </a:lnTo>
                <a:lnTo>
                  <a:pt x="1202" y="1936"/>
                </a:lnTo>
                <a:lnTo>
                  <a:pt x="1204" y="1934"/>
                </a:lnTo>
                <a:lnTo>
                  <a:pt x="1206" y="1932"/>
                </a:lnTo>
                <a:lnTo>
                  <a:pt x="1207" y="1930"/>
                </a:lnTo>
                <a:lnTo>
                  <a:pt x="1209" y="1928"/>
                </a:lnTo>
                <a:lnTo>
                  <a:pt x="1211" y="1926"/>
                </a:lnTo>
                <a:lnTo>
                  <a:pt x="1215" y="1921"/>
                </a:lnTo>
                <a:lnTo>
                  <a:pt x="1219" y="1917"/>
                </a:lnTo>
                <a:lnTo>
                  <a:pt x="1221" y="1913"/>
                </a:lnTo>
                <a:lnTo>
                  <a:pt x="1223" y="1911"/>
                </a:lnTo>
                <a:lnTo>
                  <a:pt x="1223" y="1907"/>
                </a:lnTo>
                <a:lnTo>
                  <a:pt x="1225" y="1903"/>
                </a:lnTo>
                <a:lnTo>
                  <a:pt x="1225" y="1899"/>
                </a:lnTo>
                <a:lnTo>
                  <a:pt x="1227" y="1896"/>
                </a:lnTo>
                <a:lnTo>
                  <a:pt x="1227" y="1892"/>
                </a:lnTo>
                <a:lnTo>
                  <a:pt x="1227" y="1888"/>
                </a:lnTo>
                <a:lnTo>
                  <a:pt x="1227" y="1884"/>
                </a:lnTo>
                <a:lnTo>
                  <a:pt x="1227" y="1880"/>
                </a:lnTo>
                <a:lnTo>
                  <a:pt x="1227" y="1876"/>
                </a:lnTo>
                <a:lnTo>
                  <a:pt x="1227" y="1871"/>
                </a:lnTo>
                <a:lnTo>
                  <a:pt x="1227" y="1867"/>
                </a:lnTo>
                <a:lnTo>
                  <a:pt x="1225" y="1863"/>
                </a:lnTo>
                <a:lnTo>
                  <a:pt x="1225" y="1859"/>
                </a:lnTo>
                <a:lnTo>
                  <a:pt x="1225" y="1853"/>
                </a:lnTo>
                <a:lnTo>
                  <a:pt x="1223" y="1849"/>
                </a:lnTo>
                <a:lnTo>
                  <a:pt x="1223" y="1847"/>
                </a:lnTo>
                <a:lnTo>
                  <a:pt x="1223" y="1842"/>
                </a:lnTo>
                <a:lnTo>
                  <a:pt x="1221" y="1838"/>
                </a:lnTo>
                <a:lnTo>
                  <a:pt x="1221" y="1834"/>
                </a:lnTo>
                <a:lnTo>
                  <a:pt x="1221" y="1830"/>
                </a:lnTo>
                <a:lnTo>
                  <a:pt x="1219" y="1826"/>
                </a:lnTo>
                <a:lnTo>
                  <a:pt x="1219" y="1824"/>
                </a:lnTo>
                <a:lnTo>
                  <a:pt x="1217" y="1822"/>
                </a:lnTo>
                <a:lnTo>
                  <a:pt x="1217" y="1819"/>
                </a:lnTo>
                <a:lnTo>
                  <a:pt x="1217" y="1817"/>
                </a:lnTo>
                <a:lnTo>
                  <a:pt x="1217" y="1815"/>
                </a:lnTo>
                <a:lnTo>
                  <a:pt x="1215" y="1813"/>
                </a:lnTo>
                <a:lnTo>
                  <a:pt x="1215" y="1811"/>
                </a:lnTo>
                <a:lnTo>
                  <a:pt x="1215" y="1809"/>
                </a:lnTo>
                <a:lnTo>
                  <a:pt x="1215" y="1809"/>
                </a:lnTo>
                <a:lnTo>
                  <a:pt x="1215" y="1807"/>
                </a:lnTo>
                <a:lnTo>
                  <a:pt x="1217" y="1805"/>
                </a:lnTo>
                <a:lnTo>
                  <a:pt x="1219" y="1803"/>
                </a:lnTo>
                <a:lnTo>
                  <a:pt x="1221" y="1801"/>
                </a:lnTo>
                <a:lnTo>
                  <a:pt x="1223" y="1799"/>
                </a:lnTo>
                <a:lnTo>
                  <a:pt x="1225" y="1795"/>
                </a:lnTo>
                <a:lnTo>
                  <a:pt x="1225" y="1794"/>
                </a:lnTo>
                <a:lnTo>
                  <a:pt x="1227" y="1792"/>
                </a:lnTo>
                <a:lnTo>
                  <a:pt x="1229" y="1790"/>
                </a:lnTo>
                <a:lnTo>
                  <a:pt x="1231" y="1788"/>
                </a:lnTo>
                <a:lnTo>
                  <a:pt x="1232" y="1784"/>
                </a:lnTo>
                <a:lnTo>
                  <a:pt x="1236" y="1782"/>
                </a:lnTo>
                <a:lnTo>
                  <a:pt x="1238" y="1778"/>
                </a:lnTo>
                <a:lnTo>
                  <a:pt x="1238" y="1776"/>
                </a:lnTo>
                <a:lnTo>
                  <a:pt x="1240" y="1772"/>
                </a:lnTo>
                <a:lnTo>
                  <a:pt x="1242" y="1770"/>
                </a:lnTo>
                <a:lnTo>
                  <a:pt x="1244" y="1767"/>
                </a:lnTo>
                <a:lnTo>
                  <a:pt x="1246" y="1765"/>
                </a:lnTo>
                <a:lnTo>
                  <a:pt x="1248" y="1761"/>
                </a:lnTo>
                <a:lnTo>
                  <a:pt x="1250" y="1759"/>
                </a:lnTo>
                <a:lnTo>
                  <a:pt x="1250" y="1755"/>
                </a:lnTo>
                <a:lnTo>
                  <a:pt x="1252" y="1751"/>
                </a:lnTo>
                <a:lnTo>
                  <a:pt x="1252" y="1749"/>
                </a:lnTo>
                <a:lnTo>
                  <a:pt x="1252" y="1745"/>
                </a:lnTo>
                <a:lnTo>
                  <a:pt x="1252" y="1744"/>
                </a:lnTo>
                <a:lnTo>
                  <a:pt x="1254" y="1742"/>
                </a:lnTo>
                <a:lnTo>
                  <a:pt x="1254" y="1738"/>
                </a:lnTo>
                <a:lnTo>
                  <a:pt x="1254" y="1736"/>
                </a:lnTo>
                <a:lnTo>
                  <a:pt x="1252" y="1732"/>
                </a:lnTo>
                <a:lnTo>
                  <a:pt x="1250" y="1730"/>
                </a:lnTo>
                <a:lnTo>
                  <a:pt x="1250" y="1726"/>
                </a:lnTo>
                <a:lnTo>
                  <a:pt x="1248" y="1724"/>
                </a:lnTo>
                <a:lnTo>
                  <a:pt x="1246" y="1720"/>
                </a:lnTo>
                <a:lnTo>
                  <a:pt x="1244" y="1717"/>
                </a:lnTo>
                <a:lnTo>
                  <a:pt x="1242" y="1715"/>
                </a:lnTo>
                <a:lnTo>
                  <a:pt x="1240" y="1711"/>
                </a:lnTo>
                <a:lnTo>
                  <a:pt x="1238" y="1707"/>
                </a:lnTo>
                <a:lnTo>
                  <a:pt x="1236" y="1705"/>
                </a:lnTo>
                <a:lnTo>
                  <a:pt x="1234" y="1701"/>
                </a:lnTo>
                <a:lnTo>
                  <a:pt x="1232" y="1699"/>
                </a:lnTo>
                <a:lnTo>
                  <a:pt x="1231" y="1695"/>
                </a:lnTo>
                <a:lnTo>
                  <a:pt x="1229" y="1692"/>
                </a:lnTo>
                <a:lnTo>
                  <a:pt x="1227" y="1690"/>
                </a:lnTo>
                <a:lnTo>
                  <a:pt x="1225" y="1688"/>
                </a:lnTo>
                <a:lnTo>
                  <a:pt x="1221" y="1684"/>
                </a:lnTo>
                <a:lnTo>
                  <a:pt x="1219" y="1680"/>
                </a:lnTo>
                <a:lnTo>
                  <a:pt x="1217" y="1678"/>
                </a:lnTo>
                <a:lnTo>
                  <a:pt x="1215" y="1676"/>
                </a:lnTo>
                <a:lnTo>
                  <a:pt x="1211" y="1672"/>
                </a:lnTo>
                <a:lnTo>
                  <a:pt x="1209" y="1668"/>
                </a:lnTo>
                <a:lnTo>
                  <a:pt x="1206" y="1665"/>
                </a:lnTo>
                <a:lnTo>
                  <a:pt x="1204" y="1663"/>
                </a:lnTo>
                <a:lnTo>
                  <a:pt x="1202" y="1661"/>
                </a:lnTo>
                <a:lnTo>
                  <a:pt x="1202" y="1661"/>
                </a:lnTo>
                <a:lnTo>
                  <a:pt x="1200" y="1657"/>
                </a:lnTo>
                <a:lnTo>
                  <a:pt x="1198" y="1655"/>
                </a:lnTo>
                <a:lnTo>
                  <a:pt x="1198" y="1653"/>
                </a:lnTo>
                <a:lnTo>
                  <a:pt x="1196" y="1649"/>
                </a:lnTo>
                <a:lnTo>
                  <a:pt x="1194" y="1647"/>
                </a:lnTo>
                <a:lnTo>
                  <a:pt x="1192" y="1643"/>
                </a:lnTo>
                <a:lnTo>
                  <a:pt x="1190" y="1640"/>
                </a:lnTo>
                <a:lnTo>
                  <a:pt x="1188" y="1636"/>
                </a:lnTo>
                <a:lnTo>
                  <a:pt x="1186" y="1632"/>
                </a:lnTo>
                <a:lnTo>
                  <a:pt x="1184" y="1628"/>
                </a:lnTo>
                <a:lnTo>
                  <a:pt x="1181" y="1624"/>
                </a:lnTo>
                <a:lnTo>
                  <a:pt x="1179" y="1620"/>
                </a:lnTo>
                <a:lnTo>
                  <a:pt x="1177" y="1617"/>
                </a:lnTo>
                <a:lnTo>
                  <a:pt x="1173" y="1611"/>
                </a:lnTo>
                <a:lnTo>
                  <a:pt x="1171" y="1607"/>
                </a:lnTo>
                <a:lnTo>
                  <a:pt x="1167" y="1603"/>
                </a:lnTo>
                <a:lnTo>
                  <a:pt x="1165" y="1597"/>
                </a:lnTo>
                <a:lnTo>
                  <a:pt x="1163" y="1593"/>
                </a:lnTo>
                <a:lnTo>
                  <a:pt x="1159" y="1590"/>
                </a:lnTo>
                <a:lnTo>
                  <a:pt x="1157" y="1586"/>
                </a:lnTo>
                <a:lnTo>
                  <a:pt x="1156" y="1584"/>
                </a:lnTo>
                <a:lnTo>
                  <a:pt x="1154" y="1580"/>
                </a:lnTo>
                <a:lnTo>
                  <a:pt x="1150" y="1576"/>
                </a:lnTo>
                <a:lnTo>
                  <a:pt x="1148" y="1572"/>
                </a:lnTo>
                <a:lnTo>
                  <a:pt x="1146" y="1570"/>
                </a:lnTo>
                <a:lnTo>
                  <a:pt x="1142" y="1566"/>
                </a:lnTo>
                <a:lnTo>
                  <a:pt x="1140" y="1565"/>
                </a:lnTo>
                <a:lnTo>
                  <a:pt x="1136" y="1563"/>
                </a:lnTo>
                <a:lnTo>
                  <a:pt x="1132" y="1561"/>
                </a:lnTo>
                <a:lnTo>
                  <a:pt x="1129" y="1559"/>
                </a:lnTo>
                <a:lnTo>
                  <a:pt x="1125" y="1559"/>
                </a:lnTo>
                <a:lnTo>
                  <a:pt x="1123" y="1557"/>
                </a:lnTo>
                <a:lnTo>
                  <a:pt x="1119" y="1557"/>
                </a:lnTo>
                <a:lnTo>
                  <a:pt x="1117" y="1557"/>
                </a:lnTo>
                <a:lnTo>
                  <a:pt x="1115" y="1557"/>
                </a:lnTo>
                <a:lnTo>
                  <a:pt x="1111" y="1555"/>
                </a:lnTo>
                <a:lnTo>
                  <a:pt x="1109" y="1555"/>
                </a:lnTo>
                <a:lnTo>
                  <a:pt x="1107" y="1553"/>
                </a:lnTo>
                <a:lnTo>
                  <a:pt x="1104" y="1553"/>
                </a:lnTo>
                <a:lnTo>
                  <a:pt x="1102" y="1553"/>
                </a:lnTo>
                <a:lnTo>
                  <a:pt x="1100" y="1553"/>
                </a:lnTo>
                <a:lnTo>
                  <a:pt x="1098" y="1551"/>
                </a:lnTo>
                <a:lnTo>
                  <a:pt x="1094" y="1551"/>
                </a:lnTo>
                <a:lnTo>
                  <a:pt x="1090" y="1549"/>
                </a:lnTo>
                <a:lnTo>
                  <a:pt x="1086" y="1549"/>
                </a:lnTo>
                <a:lnTo>
                  <a:pt x="1082" y="1549"/>
                </a:lnTo>
                <a:lnTo>
                  <a:pt x="1081" y="1549"/>
                </a:lnTo>
                <a:lnTo>
                  <a:pt x="1081" y="1549"/>
                </a:lnTo>
                <a:lnTo>
                  <a:pt x="1079" y="1547"/>
                </a:lnTo>
                <a:lnTo>
                  <a:pt x="1077" y="1545"/>
                </a:lnTo>
                <a:lnTo>
                  <a:pt x="1077" y="1543"/>
                </a:lnTo>
                <a:lnTo>
                  <a:pt x="1075" y="1541"/>
                </a:lnTo>
                <a:lnTo>
                  <a:pt x="1073" y="1538"/>
                </a:lnTo>
                <a:lnTo>
                  <a:pt x="1071" y="1536"/>
                </a:lnTo>
                <a:lnTo>
                  <a:pt x="1069" y="1532"/>
                </a:lnTo>
                <a:lnTo>
                  <a:pt x="1067" y="1530"/>
                </a:lnTo>
                <a:lnTo>
                  <a:pt x="1065" y="1526"/>
                </a:lnTo>
                <a:lnTo>
                  <a:pt x="1063" y="1522"/>
                </a:lnTo>
                <a:lnTo>
                  <a:pt x="1059" y="1518"/>
                </a:lnTo>
                <a:lnTo>
                  <a:pt x="1058" y="1515"/>
                </a:lnTo>
                <a:lnTo>
                  <a:pt x="1056" y="1511"/>
                </a:lnTo>
                <a:lnTo>
                  <a:pt x="1052" y="1507"/>
                </a:lnTo>
                <a:lnTo>
                  <a:pt x="1050" y="1503"/>
                </a:lnTo>
                <a:lnTo>
                  <a:pt x="1046" y="1499"/>
                </a:lnTo>
                <a:lnTo>
                  <a:pt x="1044" y="1493"/>
                </a:lnTo>
                <a:lnTo>
                  <a:pt x="1042" y="1490"/>
                </a:lnTo>
                <a:lnTo>
                  <a:pt x="1038" y="1486"/>
                </a:lnTo>
                <a:lnTo>
                  <a:pt x="1036" y="1482"/>
                </a:lnTo>
                <a:lnTo>
                  <a:pt x="1033" y="1478"/>
                </a:lnTo>
                <a:lnTo>
                  <a:pt x="1031" y="1476"/>
                </a:lnTo>
                <a:lnTo>
                  <a:pt x="1029" y="1472"/>
                </a:lnTo>
                <a:lnTo>
                  <a:pt x="1027" y="1468"/>
                </a:lnTo>
                <a:lnTo>
                  <a:pt x="1025" y="1466"/>
                </a:lnTo>
                <a:lnTo>
                  <a:pt x="1023" y="1463"/>
                </a:lnTo>
                <a:lnTo>
                  <a:pt x="1021" y="1461"/>
                </a:lnTo>
                <a:lnTo>
                  <a:pt x="1019" y="1459"/>
                </a:lnTo>
                <a:lnTo>
                  <a:pt x="1019" y="1457"/>
                </a:lnTo>
                <a:lnTo>
                  <a:pt x="1017" y="1457"/>
                </a:lnTo>
                <a:lnTo>
                  <a:pt x="1015" y="1453"/>
                </a:lnTo>
                <a:lnTo>
                  <a:pt x="1013" y="1449"/>
                </a:lnTo>
                <a:lnTo>
                  <a:pt x="1009" y="1447"/>
                </a:lnTo>
                <a:lnTo>
                  <a:pt x="1006" y="1443"/>
                </a:lnTo>
                <a:lnTo>
                  <a:pt x="1002" y="1440"/>
                </a:lnTo>
                <a:lnTo>
                  <a:pt x="998" y="1436"/>
                </a:lnTo>
                <a:lnTo>
                  <a:pt x="994" y="1432"/>
                </a:lnTo>
                <a:lnTo>
                  <a:pt x="990" y="1428"/>
                </a:lnTo>
                <a:lnTo>
                  <a:pt x="986" y="1424"/>
                </a:lnTo>
                <a:lnTo>
                  <a:pt x="984" y="1420"/>
                </a:lnTo>
                <a:lnTo>
                  <a:pt x="981" y="1416"/>
                </a:lnTo>
                <a:lnTo>
                  <a:pt x="977" y="1414"/>
                </a:lnTo>
                <a:lnTo>
                  <a:pt x="975" y="1411"/>
                </a:lnTo>
                <a:lnTo>
                  <a:pt x="973" y="1407"/>
                </a:lnTo>
                <a:lnTo>
                  <a:pt x="971" y="1405"/>
                </a:lnTo>
                <a:lnTo>
                  <a:pt x="971" y="1403"/>
                </a:lnTo>
                <a:lnTo>
                  <a:pt x="969" y="1401"/>
                </a:lnTo>
                <a:lnTo>
                  <a:pt x="969" y="1397"/>
                </a:lnTo>
                <a:lnTo>
                  <a:pt x="969" y="1395"/>
                </a:lnTo>
                <a:lnTo>
                  <a:pt x="969" y="1393"/>
                </a:lnTo>
                <a:lnTo>
                  <a:pt x="967" y="1391"/>
                </a:lnTo>
                <a:lnTo>
                  <a:pt x="967" y="1389"/>
                </a:lnTo>
                <a:lnTo>
                  <a:pt x="967" y="1386"/>
                </a:lnTo>
                <a:lnTo>
                  <a:pt x="967" y="1384"/>
                </a:lnTo>
                <a:lnTo>
                  <a:pt x="965" y="1380"/>
                </a:lnTo>
                <a:lnTo>
                  <a:pt x="965" y="1378"/>
                </a:lnTo>
                <a:lnTo>
                  <a:pt x="965" y="1374"/>
                </a:lnTo>
                <a:lnTo>
                  <a:pt x="965" y="1370"/>
                </a:lnTo>
                <a:lnTo>
                  <a:pt x="963" y="1366"/>
                </a:lnTo>
                <a:lnTo>
                  <a:pt x="963" y="1363"/>
                </a:lnTo>
                <a:lnTo>
                  <a:pt x="963" y="1359"/>
                </a:lnTo>
                <a:lnTo>
                  <a:pt x="963" y="1355"/>
                </a:lnTo>
                <a:lnTo>
                  <a:pt x="961" y="1351"/>
                </a:lnTo>
                <a:lnTo>
                  <a:pt x="961" y="1347"/>
                </a:lnTo>
                <a:lnTo>
                  <a:pt x="961" y="1341"/>
                </a:lnTo>
                <a:lnTo>
                  <a:pt x="961" y="1338"/>
                </a:lnTo>
                <a:lnTo>
                  <a:pt x="959" y="1334"/>
                </a:lnTo>
                <a:lnTo>
                  <a:pt x="959" y="1330"/>
                </a:lnTo>
                <a:lnTo>
                  <a:pt x="959" y="1324"/>
                </a:lnTo>
                <a:lnTo>
                  <a:pt x="959" y="1320"/>
                </a:lnTo>
                <a:lnTo>
                  <a:pt x="959" y="1316"/>
                </a:lnTo>
                <a:lnTo>
                  <a:pt x="959" y="1313"/>
                </a:lnTo>
                <a:lnTo>
                  <a:pt x="959" y="1307"/>
                </a:lnTo>
                <a:lnTo>
                  <a:pt x="959" y="1303"/>
                </a:lnTo>
                <a:lnTo>
                  <a:pt x="959" y="1299"/>
                </a:lnTo>
                <a:lnTo>
                  <a:pt x="959" y="1295"/>
                </a:lnTo>
                <a:lnTo>
                  <a:pt x="958" y="1291"/>
                </a:lnTo>
                <a:lnTo>
                  <a:pt x="958" y="1287"/>
                </a:lnTo>
                <a:lnTo>
                  <a:pt x="958" y="1282"/>
                </a:lnTo>
                <a:lnTo>
                  <a:pt x="958" y="1278"/>
                </a:lnTo>
                <a:lnTo>
                  <a:pt x="956" y="1274"/>
                </a:lnTo>
                <a:lnTo>
                  <a:pt x="956" y="1270"/>
                </a:lnTo>
                <a:lnTo>
                  <a:pt x="954" y="1264"/>
                </a:lnTo>
                <a:lnTo>
                  <a:pt x="952" y="1261"/>
                </a:lnTo>
                <a:lnTo>
                  <a:pt x="952" y="1257"/>
                </a:lnTo>
                <a:lnTo>
                  <a:pt x="950" y="1253"/>
                </a:lnTo>
                <a:lnTo>
                  <a:pt x="948" y="1247"/>
                </a:lnTo>
                <a:lnTo>
                  <a:pt x="946" y="1243"/>
                </a:lnTo>
                <a:lnTo>
                  <a:pt x="946" y="1239"/>
                </a:lnTo>
                <a:lnTo>
                  <a:pt x="944" y="1236"/>
                </a:lnTo>
                <a:lnTo>
                  <a:pt x="942" y="1232"/>
                </a:lnTo>
                <a:lnTo>
                  <a:pt x="942" y="1228"/>
                </a:lnTo>
                <a:lnTo>
                  <a:pt x="940" y="1224"/>
                </a:lnTo>
                <a:lnTo>
                  <a:pt x="938" y="1220"/>
                </a:lnTo>
                <a:lnTo>
                  <a:pt x="936" y="1216"/>
                </a:lnTo>
                <a:lnTo>
                  <a:pt x="934" y="1212"/>
                </a:lnTo>
                <a:lnTo>
                  <a:pt x="933" y="1211"/>
                </a:lnTo>
                <a:lnTo>
                  <a:pt x="933" y="1207"/>
                </a:lnTo>
                <a:lnTo>
                  <a:pt x="931" y="1205"/>
                </a:lnTo>
                <a:lnTo>
                  <a:pt x="931" y="1203"/>
                </a:lnTo>
                <a:lnTo>
                  <a:pt x="929" y="1199"/>
                </a:lnTo>
                <a:lnTo>
                  <a:pt x="927" y="1197"/>
                </a:lnTo>
                <a:lnTo>
                  <a:pt x="927" y="1195"/>
                </a:lnTo>
                <a:lnTo>
                  <a:pt x="927" y="1195"/>
                </a:lnTo>
                <a:lnTo>
                  <a:pt x="925" y="1193"/>
                </a:lnTo>
                <a:lnTo>
                  <a:pt x="925" y="1191"/>
                </a:lnTo>
                <a:lnTo>
                  <a:pt x="925" y="1191"/>
                </a:lnTo>
                <a:lnTo>
                  <a:pt x="927" y="1191"/>
                </a:lnTo>
                <a:lnTo>
                  <a:pt x="929" y="1191"/>
                </a:lnTo>
                <a:lnTo>
                  <a:pt x="931" y="1189"/>
                </a:lnTo>
                <a:lnTo>
                  <a:pt x="933" y="1189"/>
                </a:lnTo>
                <a:lnTo>
                  <a:pt x="936" y="1187"/>
                </a:lnTo>
                <a:lnTo>
                  <a:pt x="940" y="1187"/>
                </a:lnTo>
                <a:lnTo>
                  <a:pt x="944" y="1186"/>
                </a:lnTo>
                <a:lnTo>
                  <a:pt x="948" y="1184"/>
                </a:lnTo>
                <a:lnTo>
                  <a:pt x="950" y="1182"/>
                </a:lnTo>
                <a:lnTo>
                  <a:pt x="954" y="1180"/>
                </a:lnTo>
                <a:lnTo>
                  <a:pt x="958" y="1178"/>
                </a:lnTo>
                <a:lnTo>
                  <a:pt x="959" y="1176"/>
                </a:lnTo>
                <a:lnTo>
                  <a:pt x="961" y="1174"/>
                </a:lnTo>
                <a:lnTo>
                  <a:pt x="963" y="1172"/>
                </a:lnTo>
                <a:lnTo>
                  <a:pt x="963" y="1170"/>
                </a:lnTo>
                <a:lnTo>
                  <a:pt x="961" y="1168"/>
                </a:lnTo>
                <a:lnTo>
                  <a:pt x="961" y="1164"/>
                </a:lnTo>
                <a:lnTo>
                  <a:pt x="959" y="1161"/>
                </a:lnTo>
                <a:lnTo>
                  <a:pt x="958" y="1159"/>
                </a:lnTo>
                <a:lnTo>
                  <a:pt x="954" y="1155"/>
                </a:lnTo>
                <a:lnTo>
                  <a:pt x="952" y="1151"/>
                </a:lnTo>
                <a:lnTo>
                  <a:pt x="948" y="1147"/>
                </a:lnTo>
                <a:lnTo>
                  <a:pt x="946" y="1143"/>
                </a:lnTo>
                <a:lnTo>
                  <a:pt x="942" y="1139"/>
                </a:lnTo>
                <a:lnTo>
                  <a:pt x="938" y="1137"/>
                </a:lnTo>
                <a:lnTo>
                  <a:pt x="936" y="1134"/>
                </a:lnTo>
                <a:lnTo>
                  <a:pt x="934" y="1132"/>
                </a:lnTo>
                <a:lnTo>
                  <a:pt x="931" y="1128"/>
                </a:lnTo>
                <a:lnTo>
                  <a:pt x="931" y="1128"/>
                </a:lnTo>
                <a:lnTo>
                  <a:pt x="929" y="1126"/>
                </a:lnTo>
                <a:lnTo>
                  <a:pt x="929" y="1126"/>
                </a:lnTo>
                <a:lnTo>
                  <a:pt x="931" y="1124"/>
                </a:lnTo>
                <a:lnTo>
                  <a:pt x="933" y="1124"/>
                </a:lnTo>
                <a:lnTo>
                  <a:pt x="936" y="1122"/>
                </a:lnTo>
                <a:lnTo>
                  <a:pt x="940" y="1120"/>
                </a:lnTo>
                <a:lnTo>
                  <a:pt x="942" y="1118"/>
                </a:lnTo>
                <a:lnTo>
                  <a:pt x="946" y="1118"/>
                </a:lnTo>
                <a:lnTo>
                  <a:pt x="948" y="1116"/>
                </a:lnTo>
                <a:lnTo>
                  <a:pt x="950" y="1114"/>
                </a:lnTo>
                <a:lnTo>
                  <a:pt x="952" y="1114"/>
                </a:lnTo>
                <a:lnTo>
                  <a:pt x="956" y="1112"/>
                </a:lnTo>
                <a:lnTo>
                  <a:pt x="958" y="1110"/>
                </a:lnTo>
                <a:lnTo>
                  <a:pt x="959" y="1109"/>
                </a:lnTo>
                <a:lnTo>
                  <a:pt x="963" y="1107"/>
                </a:lnTo>
                <a:lnTo>
                  <a:pt x="965" y="1105"/>
                </a:lnTo>
                <a:lnTo>
                  <a:pt x="969" y="1103"/>
                </a:lnTo>
                <a:lnTo>
                  <a:pt x="971" y="1101"/>
                </a:lnTo>
                <a:lnTo>
                  <a:pt x="973" y="1099"/>
                </a:lnTo>
                <a:lnTo>
                  <a:pt x="977" y="1097"/>
                </a:lnTo>
                <a:lnTo>
                  <a:pt x="979" y="1095"/>
                </a:lnTo>
                <a:lnTo>
                  <a:pt x="981" y="1091"/>
                </a:lnTo>
                <a:lnTo>
                  <a:pt x="984" y="1089"/>
                </a:lnTo>
                <a:lnTo>
                  <a:pt x="986" y="1087"/>
                </a:lnTo>
                <a:lnTo>
                  <a:pt x="988" y="1085"/>
                </a:lnTo>
                <a:lnTo>
                  <a:pt x="990" y="1082"/>
                </a:lnTo>
                <a:lnTo>
                  <a:pt x="994" y="1080"/>
                </a:lnTo>
                <a:lnTo>
                  <a:pt x="996" y="1076"/>
                </a:lnTo>
                <a:lnTo>
                  <a:pt x="998" y="1074"/>
                </a:lnTo>
                <a:lnTo>
                  <a:pt x="1000" y="1070"/>
                </a:lnTo>
                <a:lnTo>
                  <a:pt x="1002" y="1068"/>
                </a:lnTo>
                <a:lnTo>
                  <a:pt x="1004" y="1064"/>
                </a:lnTo>
                <a:lnTo>
                  <a:pt x="1006" y="1062"/>
                </a:lnTo>
                <a:lnTo>
                  <a:pt x="1008" y="1059"/>
                </a:lnTo>
                <a:lnTo>
                  <a:pt x="1009" y="1057"/>
                </a:lnTo>
                <a:lnTo>
                  <a:pt x="1011" y="1053"/>
                </a:lnTo>
                <a:lnTo>
                  <a:pt x="1011" y="1051"/>
                </a:lnTo>
                <a:lnTo>
                  <a:pt x="1013" y="1047"/>
                </a:lnTo>
                <a:lnTo>
                  <a:pt x="1015" y="1045"/>
                </a:lnTo>
                <a:lnTo>
                  <a:pt x="1017" y="1041"/>
                </a:lnTo>
                <a:lnTo>
                  <a:pt x="1017" y="1039"/>
                </a:lnTo>
                <a:lnTo>
                  <a:pt x="1019" y="1037"/>
                </a:lnTo>
                <a:lnTo>
                  <a:pt x="1021" y="1034"/>
                </a:lnTo>
                <a:lnTo>
                  <a:pt x="1021" y="1032"/>
                </a:lnTo>
                <a:lnTo>
                  <a:pt x="1023" y="1030"/>
                </a:lnTo>
                <a:lnTo>
                  <a:pt x="1023" y="1026"/>
                </a:lnTo>
                <a:lnTo>
                  <a:pt x="1023" y="1024"/>
                </a:lnTo>
                <a:lnTo>
                  <a:pt x="1023" y="1020"/>
                </a:lnTo>
                <a:lnTo>
                  <a:pt x="1025" y="1016"/>
                </a:lnTo>
                <a:lnTo>
                  <a:pt x="1023" y="1012"/>
                </a:lnTo>
                <a:lnTo>
                  <a:pt x="1021" y="1010"/>
                </a:lnTo>
                <a:lnTo>
                  <a:pt x="1019" y="1008"/>
                </a:lnTo>
                <a:lnTo>
                  <a:pt x="1015" y="1007"/>
                </a:lnTo>
                <a:lnTo>
                  <a:pt x="1013" y="1007"/>
                </a:lnTo>
                <a:lnTo>
                  <a:pt x="1011" y="1005"/>
                </a:lnTo>
                <a:lnTo>
                  <a:pt x="1008" y="1005"/>
                </a:lnTo>
                <a:lnTo>
                  <a:pt x="1006" y="1005"/>
                </a:lnTo>
                <a:lnTo>
                  <a:pt x="1002" y="1003"/>
                </a:lnTo>
                <a:lnTo>
                  <a:pt x="998" y="1003"/>
                </a:lnTo>
                <a:lnTo>
                  <a:pt x="994" y="1001"/>
                </a:lnTo>
                <a:lnTo>
                  <a:pt x="990" y="1001"/>
                </a:lnTo>
                <a:lnTo>
                  <a:pt x="986" y="999"/>
                </a:lnTo>
                <a:lnTo>
                  <a:pt x="983" y="999"/>
                </a:lnTo>
                <a:lnTo>
                  <a:pt x="977" y="997"/>
                </a:lnTo>
                <a:lnTo>
                  <a:pt x="973" y="997"/>
                </a:lnTo>
                <a:lnTo>
                  <a:pt x="969" y="995"/>
                </a:lnTo>
                <a:lnTo>
                  <a:pt x="965" y="995"/>
                </a:lnTo>
                <a:lnTo>
                  <a:pt x="959" y="993"/>
                </a:lnTo>
                <a:lnTo>
                  <a:pt x="956" y="993"/>
                </a:lnTo>
                <a:lnTo>
                  <a:pt x="954" y="993"/>
                </a:lnTo>
                <a:lnTo>
                  <a:pt x="950" y="991"/>
                </a:lnTo>
                <a:lnTo>
                  <a:pt x="948" y="991"/>
                </a:lnTo>
                <a:lnTo>
                  <a:pt x="946" y="991"/>
                </a:lnTo>
                <a:lnTo>
                  <a:pt x="942" y="989"/>
                </a:lnTo>
                <a:lnTo>
                  <a:pt x="938" y="989"/>
                </a:lnTo>
                <a:lnTo>
                  <a:pt x="933" y="987"/>
                </a:lnTo>
                <a:lnTo>
                  <a:pt x="931" y="985"/>
                </a:lnTo>
                <a:lnTo>
                  <a:pt x="927" y="985"/>
                </a:lnTo>
                <a:lnTo>
                  <a:pt x="923" y="983"/>
                </a:lnTo>
                <a:lnTo>
                  <a:pt x="919" y="982"/>
                </a:lnTo>
                <a:lnTo>
                  <a:pt x="915" y="982"/>
                </a:lnTo>
                <a:lnTo>
                  <a:pt x="913" y="980"/>
                </a:lnTo>
                <a:lnTo>
                  <a:pt x="911" y="980"/>
                </a:lnTo>
                <a:lnTo>
                  <a:pt x="908" y="978"/>
                </a:lnTo>
                <a:lnTo>
                  <a:pt x="906" y="976"/>
                </a:lnTo>
                <a:lnTo>
                  <a:pt x="904" y="972"/>
                </a:lnTo>
                <a:lnTo>
                  <a:pt x="904" y="970"/>
                </a:lnTo>
                <a:lnTo>
                  <a:pt x="902" y="968"/>
                </a:lnTo>
                <a:lnTo>
                  <a:pt x="902" y="964"/>
                </a:lnTo>
                <a:lnTo>
                  <a:pt x="902" y="962"/>
                </a:lnTo>
                <a:lnTo>
                  <a:pt x="902" y="960"/>
                </a:lnTo>
                <a:lnTo>
                  <a:pt x="902" y="958"/>
                </a:lnTo>
                <a:lnTo>
                  <a:pt x="902" y="955"/>
                </a:lnTo>
                <a:lnTo>
                  <a:pt x="902" y="953"/>
                </a:lnTo>
                <a:lnTo>
                  <a:pt x="902" y="951"/>
                </a:lnTo>
                <a:lnTo>
                  <a:pt x="902" y="947"/>
                </a:lnTo>
                <a:lnTo>
                  <a:pt x="904" y="945"/>
                </a:lnTo>
                <a:lnTo>
                  <a:pt x="904" y="941"/>
                </a:lnTo>
                <a:lnTo>
                  <a:pt x="904" y="939"/>
                </a:lnTo>
                <a:lnTo>
                  <a:pt x="904" y="935"/>
                </a:lnTo>
                <a:lnTo>
                  <a:pt x="904" y="933"/>
                </a:lnTo>
                <a:lnTo>
                  <a:pt x="904" y="930"/>
                </a:lnTo>
                <a:lnTo>
                  <a:pt x="904" y="926"/>
                </a:lnTo>
                <a:lnTo>
                  <a:pt x="904" y="922"/>
                </a:lnTo>
                <a:lnTo>
                  <a:pt x="906" y="920"/>
                </a:lnTo>
                <a:lnTo>
                  <a:pt x="906" y="916"/>
                </a:lnTo>
                <a:lnTo>
                  <a:pt x="906" y="912"/>
                </a:lnTo>
                <a:lnTo>
                  <a:pt x="906" y="908"/>
                </a:lnTo>
                <a:lnTo>
                  <a:pt x="906" y="905"/>
                </a:lnTo>
                <a:lnTo>
                  <a:pt x="908" y="901"/>
                </a:lnTo>
                <a:lnTo>
                  <a:pt x="908" y="899"/>
                </a:lnTo>
                <a:lnTo>
                  <a:pt x="908" y="895"/>
                </a:lnTo>
                <a:lnTo>
                  <a:pt x="909" y="891"/>
                </a:lnTo>
                <a:lnTo>
                  <a:pt x="909" y="887"/>
                </a:lnTo>
                <a:lnTo>
                  <a:pt x="909" y="883"/>
                </a:lnTo>
                <a:lnTo>
                  <a:pt x="909" y="880"/>
                </a:lnTo>
                <a:lnTo>
                  <a:pt x="911" y="876"/>
                </a:lnTo>
                <a:lnTo>
                  <a:pt x="911" y="872"/>
                </a:lnTo>
                <a:lnTo>
                  <a:pt x="911" y="870"/>
                </a:lnTo>
                <a:lnTo>
                  <a:pt x="913" y="866"/>
                </a:lnTo>
                <a:lnTo>
                  <a:pt x="913" y="862"/>
                </a:lnTo>
                <a:lnTo>
                  <a:pt x="913" y="858"/>
                </a:lnTo>
                <a:lnTo>
                  <a:pt x="913" y="855"/>
                </a:lnTo>
                <a:lnTo>
                  <a:pt x="915" y="851"/>
                </a:lnTo>
                <a:lnTo>
                  <a:pt x="915" y="849"/>
                </a:lnTo>
                <a:lnTo>
                  <a:pt x="915" y="845"/>
                </a:lnTo>
                <a:lnTo>
                  <a:pt x="917" y="841"/>
                </a:lnTo>
                <a:lnTo>
                  <a:pt x="917" y="839"/>
                </a:lnTo>
                <a:lnTo>
                  <a:pt x="917" y="837"/>
                </a:lnTo>
                <a:lnTo>
                  <a:pt x="917" y="833"/>
                </a:lnTo>
                <a:lnTo>
                  <a:pt x="919" y="830"/>
                </a:lnTo>
                <a:lnTo>
                  <a:pt x="919" y="828"/>
                </a:lnTo>
                <a:lnTo>
                  <a:pt x="919" y="826"/>
                </a:lnTo>
                <a:lnTo>
                  <a:pt x="919" y="822"/>
                </a:lnTo>
                <a:lnTo>
                  <a:pt x="921" y="820"/>
                </a:lnTo>
                <a:lnTo>
                  <a:pt x="921" y="818"/>
                </a:lnTo>
                <a:lnTo>
                  <a:pt x="921" y="816"/>
                </a:lnTo>
                <a:lnTo>
                  <a:pt x="923" y="812"/>
                </a:lnTo>
                <a:lnTo>
                  <a:pt x="923" y="808"/>
                </a:lnTo>
                <a:lnTo>
                  <a:pt x="925" y="806"/>
                </a:lnTo>
                <a:lnTo>
                  <a:pt x="925" y="805"/>
                </a:lnTo>
                <a:lnTo>
                  <a:pt x="925" y="803"/>
                </a:lnTo>
                <a:lnTo>
                  <a:pt x="925" y="801"/>
                </a:lnTo>
                <a:lnTo>
                  <a:pt x="925" y="797"/>
                </a:lnTo>
                <a:lnTo>
                  <a:pt x="925" y="795"/>
                </a:lnTo>
                <a:lnTo>
                  <a:pt x="925" y="793"/>
                </a:lnTo>
                <a:lnTo>
                  <a:pt x="923" y="789"/>
                </a:lnTo>
                <a:lnTo>
                  <a:pt x="923" y="787"/>
                </a:lnTo>
                <a:lnTo>
                  <a:pt x="923" y="783"/>
                </a:lnTo>
                <a:lnTo>
                  <a:pt x="921" y="781"/>
                </a:lnTo>
                <a:lnTo>
                  <a:pt x="921" y="778"/>
                </a:lnTo>
                <a:lnTo>
                  <a:pt x="919" y="776"/>
                </a:lnTo>
                <a:lnTo>
                  <a:pt x="917" y="772"/>
                </a:lnTo>
                <a:lnTo>
                  <a:pt x="917" y="768"/>
                </a:lnTo>
                <a:lnTo>
                  <a:pt x="915" y="766"/>
                </a:lnTo>
                <a:lnTo>
                  <a:pt x="913" y="762"/>
                </a:lnTo>
                <a:lnTo>
                  <a:pt x="911" y="760"/>
                </a:lnTo>
                <a:lnTo>
                  <a:pt x="909" y="756"/>
                </a:lnTo>
                <a:lnTo>
                  <a:pt x="908" y="755"/>
                </a:lnTo>
                <a:lnTo>
                  <a:pt x="906" y="751"/>
                </a:lnTo>
                <a:lnTo>
                  <a:pt x="904" y="747"/>
                </a:lnTo>
                <a:lnTo>
                  <a:pt x="902" y="745"/>
                </a:lnTo>
                <a:lnTo>
                  <a:pt x="900" y="741"/>
                </a:lnTo>
                <a:lnTo>
                  <a:pt x="898" y="739"/>
                </a:lnTo>
                <a:lnTo>
                  <a:pt x="896" y="737"/>
                </a:lnTo>
                <a:lnTo>
                  <a:pt x="892" y="735"/>
                </a:lnTo>
                <a:lnTo>
                  <a:pt x="890" y="733"/>
                </a:lnTo>
                <a:lnTo>
                  <a:pt x="888" y="729"/>
                </a:lnTo>
                <a:lnTo>
                  <a:pt x="886" y="729"/>
                </a:lnTo>
                <a:lnTo>
                  <a:pt x="883" y="728"/>
                </a:lnTo>
                <a:lnTo>
                  <a:pt x="881" y="728"/>
                </a:lnTo>
                <a:lnTo>
                  <a:pt x="879" y="726"/>
                </a:lnTo>
                <a:lnTo>
                  <a:pt x="877" y="726"/>
                </a:lnTo>
                <a:lnTo>
                  <a:pt x="877" y="724"/>
                </a:lnTo>
                <a:lnTo>
                  <a:pt x="877" y="724"/>
                </a:lnTo>
                <a:lnTo>
                  <a:pt x="877" y="722"/>
                </a:lnTo>
                <a:lnTo>
                  <a:pt x="877" y="720"/>
                </a:lnTo>
                <a:lnTo>
                  <a:pt x="877" y="716"/>
                </a:lnTo>
                <a:lnTo>
                  <a:pt x="877" y="712"/>
                </a:lnTo>
                <a:lnTo>
                  <a:pt x="877" y="710"/>
                </a:lnTo>
                <a:lnTo>
                  <a:pt x="877" y="706"/>
                </a:lnTo>
                <a:lnTo>
                  <a:pt x="875" y="703"/>
                </a:lnTo>
                <a:lnTo>
                  <a:pt x="875" y="697"/>
                </a:lnTo>
                <a:lnTo>
                  <a:pt x="875" y="693"/>
                </a:lnTo>
                <a:lnTo>
                  <a:pt x="875" y="689"/>
                </a:lnTo>
                <a:lnTo>
                  <a:pt x="875" y="685"/>
                </a:lnTo>
                <a:lnTo>
                  <a:pt x="873" y="681"/>
                </a:lnTo>
                <a:lnTo>
                  <a:pt x="873" y="678"/>
                </a:lnTo>
                <a:lnTo>
                  <a:pt x="873" y="676"/>
                </a:lnTo>
                <a:lnTo>
                  <a:pt x="871" y="672"/>
                </a:lnTo>
                <a:lnTo>
                  <a:pt x="869" y="668"/>
                </a:lnTo>
                <a:lnTo>
                  <a:pt x="867" y="666"/>
                </a:lnTo>
                <a:lnTo>
                  <a:pt x="865" y="662"/>
                </a:lnTo>
                <a:lnTo>
                  <a:pt x="863" y="658"/>
                </a:lnTo>
                <a:lnTo>
                  <a:pt x="859" y="656"/>
                </a:lnTo>
                <a:lnTo>
                  <a:pt x="856" y="653"/>
                </a:lnTo>
                <a:lnTo>
                  <a:pt x="854" y="651"/>
                </a:lnTo>
                <a:lnTo>
                  <a:pt x="850" y="649"/>
                </a:lnTo>
                <a:lnTo>
                  <a:pt x="848" y="645"/>
                </a:lnTo>
                <a:lnTo>
                  <a:pt x="846" y="643"/>
                </a:lnTo>
                <a:lnTo>
                  <a:pt x="842" y="641"/>
                </a:lnTo>
                <a:lnTo>
                  <a:pt x="840" y="639"/>
                </a:lnTo>
                <a:lnTo>
                  <a:pt x="838" y="639"/>
                </a:lnTo>
                <a:lnTo>
                  <a:pt x="838" y="637"/>
                </a:lnTo>
                <a:lnTo>
                  <a:pt x="840" y="635"/>
                </a:lnTo>
                <a:lnTo>
                  <a:pt x="842" y="631"/>
                </a:lnTo>
                <a:lnTo>
                  <a:pt x="846" y="628"/>
                </a:lnTo>
                <a:lnTo>
                  <a:pt x="846" y="626"/>
                </a:lnTo>
                <a:lnTo>
                  <a:pt x="848" y="622"/>
                </a:lnTo>
                <a:lnTo>
                  <a:pt x="850" y="618"/>
                </a:lnTo>
                <a:lnTo>
                  <a:pt x="852" y="616"/>
                </a:lnTo>
                <a:lnTo>
                  <a:pt x="854" y="612"/>
                </a:lnTo>
                <a:lnTo>
                  <a:pt x="856" y="610"/>
                </a:lnTo>
                <a:lnTo>
                  <a:pt x="858" y="606"/>
                </a:lnTo>
                <a:lnTo>
                  <a:pt x="859" y="602"/>
                </a:lnTo>
                <a:lnTo>
                  <a:pt x="861" y="599"/>
                </a:lnTo>
                <a:lnTo>
                  <a:pt x="863" y="597"/>
                </a:lnTo>
                <a:lnTo>
                  <a:pt x="865" y="593"/>
                </a:lnTo>
                <a:lnTo>
                  <a:pt x="865" y="589"/>
                </a:lnTo>
                <a:lnTo>
                  <a:pt x="867" y="585"/>
                </a:lnTo>
                <a:lnTo>
                  <a:pt x="869" y="583"/>
                </a:lnTo>
                <a:lnTo>
                  <a:pt x="869" y="579"/>
                </a:lnTo>
                <a:lnTo>
                  <a:pt x="871" y="577"/>
                </a:lnTo>
                <a:lnTo>
                  <a:pt x="871" y="574"/>
                </a:lnTo>
                <a:lnTo>
                  <a:pt x="871" y="572"/>
                </a:lnTo>
                <a:lnTo>
                  <a:pt x="871" y="568"/>
                </a:lnTo>
                <a:lnTo>
                  <a:pt x="871" y="566"/>
                </a:lnTo>
                <a:lnTo>
                  <a:pt x="871" y="562"/>
                </a:lnTo>
                <a:lnTo>
                  <a:pt x="869" y="560"/>
                </a:lnTo>
                <a:lnTo>
                  <a:pt x="867" y="558"/>
                </a:lnTo>
                <a:lnTo>
                  <a:pt x="865" y="558"/>
                </a:lnTo>
                <a:lnTo>
                  <a:pt x="861" y="556"/>
                </a:lnTo>
                <a:lnTo>
                  <a:pt x="859" y="556"/>
                </a:lnTo>
                <a:lnTo>
                  <a:pt x="856" y="556"/>
                </a:lnTo>
                <a:lnTo>
                  <a:pt x="852" y="556"/>
                </a:lnTo>
                <a:lnTo>
                  <a:pt x="848" y="556"/>
                </a:lnTo>
                <a:lnTo>
                  <a:pt x="844" y="556"/>
                </a:lnTo>
                <a:lnTo>
                  <a:pt x="840" y="554"/>
                </a:lnTo>
                <a:lnTo>
                  <a:pt x="838" y="554"/>
                </a:lnTo>
                <a:lnTo>
                  <a:pt x="836" y="554"/>
                </a:lnTo>
                <a:lnTo>
                  <a:pt x="834" y="554"/>
                </a:lnTo>
                <a:lnTo>
                  <a:pt x="831" y="554"/>
                </a:lnTo>
                <a:lnTo>
                  <a:pt x="829" y="556"/>
                </a:lnTo>
                <a:lnTo>
                  <a:pt x="827" y="556"/>
                </a:lnTo>
                <a:lnTo>
                  <a:pt x="825" y="556"/>
                </a:lnTo>
                <a:lnTo>
                  <a:pt x="823" y="556"/>
                </a:lnTo>
                <a:lnTo>
                  <a:pt x="819" y="556"/>
                </a:lnTo>
                <a:lnTo>
                  <a:pt x="817" y="556"/>
                </a:lnTo>
                <a:lnTo>
                  <a:pt x="815" y="556"/>
                </a:lnTo>
                <a:lnTo>
                  <a:pt x="811" y="556"/>
                </a:lnTo>
                <a:lnTo>
                  <a:pt x="809" y="556"/>
                </a:lnTo>
                <a:lnTo>
                  <a:pt x="808" y="558"/>
                </a:lnTo>
                <a:lnTo>
                  <a:pt x="804" y="558"/>
                </a:lnTo>
                <a:lnTo>
                  <a:pt x="802" y="558"/>
                </a:lnTo>
                <a:lnTo>
                  <a:pt x="800" y="558"/>
                </a:lnTo>
                <a:lnTo>
                  <a:pt x="796" y="558"/>
                </a:lnTo>
                <a:lnTo>
                  <a:pt x="794" y="558"/>
                </a:lnTo>
                <a:lnTo>
                  <a:pt x="792" y="558"/>
                </a:lnTo>
                <a:lnTo>
                  <a:pt x="788" y="558"/>
                </a:lnTo>
                <a:lnTo>
                  <a:pt x="786" y="560"/>
                </a:lnTo>
                <a:lnTo>
                  <a:pt x="784" y="560"/>
                </a:lnTo>
                <a:lnTo>
                  <a:pt x="779" y="560"/>
                </a:lnTo>
                <a:lnTo>
                  <a:pt x="775" y="560"/>
                </a:lnTo>
                <a:lnTo>
                  <a:pt x="771" y="560"/>
                </a:lnTo>
                <a:lnTo>
                  <a:pt x="767" y="562"/>
                </a:lnTo>
                <a:lnTo>
                  <a:pt x="763" y="562"/>
                </a:lnTo>
                <a:lnTo>
                  <a:pt x="761" y="562"/>
                </a:lnTo>
                <a:lnTo>
                  <a:pt x="758" y="562"/>
                </a:lnTo>
                <a:lnTo>
                  <a:pt x="756" y="564"/>
                </a:lnTo>
                <a:lnTo>
                  <a:pt x="754" y="564"/>
                </a:lnTo>
                <a:lnTo>
                  <a:pt x="752" y="564"/>
                </a:lnTo>
                <a:lnTo>
                  <a:pt x="752" y="564"/>
                </a:lnTo>
                <a:lnTo>
                  <a:pt x="750" y="560"/>
                </a:lnTo>
                <a:lnTo>
                  <a:pt x="750" y="558"/>
                </a:lnTo>
                <a:lnTo>
                  <a:pt x="748" y="558"/>
                </a:lnTo>
                <a:lnTo>
                  <a:pt x="746" y="554"/>
                </a:lnTo>
                <a:lnTo>
                  <a:pt x="746" y="552"/>
                </a:lnTo>
                <a:lnTo>
                  <a:pt x="742" y="551"/>
                </a:lnTo>
                <a:lnTo>
                  <a:pt x="740" y="547"/>
                </a:lnTo>
                <a:lnTo>
                  <a:pt x="738" y="543"/>
                </a:lnTo>
                <a:lnTo>
                  <a:pt x="736" y="541"/>
                </a:lnTo>
                <a:lnTo>
                  <a:pt x="733" y="537"/>
                </a:lnTo>
                <a:lnTo>
                  <a:pt x="731" y="533"/>
                </a:lnTo>
                <a:lnTo>
                  <a:pt x="727" y="529"/>
                </a:lnTo>
                <a:lnTo>
                  <a:pt x="725" y="526"/>
                </a:lnTo>
                <a:lnTo>
                  <a:pt x="721" y="522"/>
                </a:lnTo>
                <a:lnTo>
                  <a:pt x="717" y="518"/>
                </a:lnTo>
                <a:lnTo>
                  <a:pt x="713" y="512"/>
                </a:lnTo>
                <a:lnTo>
                  <a:pt x="709" y="508"/>
                </a:lnTo>
                <a:lnTo>
                  <a:pt x="704" y="504"/>
                </a:lnTo>
                <a:lnTo>
                  <a:pt x="700" y="501"/>
                </a:lnTo>
                <a:lnTo>
                  <a:pt x="698" y="497"/>
                </a:lnTo>
                <a:lnTo>
                  <a:pt x="696" y="495"/>
                </a:lnTo>
                <a:lnTo>
                  <a:pt x="692" y="493"/>
                </a:lnTo>
                <a:lnTo>
                  <a:pt x="690" y="491"/>
                </a:lnTo>
                <a:lnTo>
                  <a:pt x="688" y="489"/>
                </a:lnTo>
                <a:lnTo>
                  <a:pt x="686" y="487"/>
                </a:lnTo>
                <a:lnTo>
                  <a:pt x="683" y="485"/>
                </a:lnTo>
                <a:lnTo>
                  <a:pt x="681" y="483"/>
                </a:lnTo>
                <a:lnTo>
                  <a:pt x="677" y="481"/>
                </a:lnTo>
                <a:lnTo>
                  <a:pt x="675" y="479"/>
                </a:lnTo>
                <a:lnTo>
                  <a:pt x="673" y="477"/>
                </a:lnTo>
                <a:lnTo>
                  <a:pt x="669" y="476"/>
                </a:lnTo>
                <a:lnTo>
                  <a:pt x="667" y="474"/>
                </a:lnTo>
                <a:lnTo>
                  <a:pt x="663" y="472"/>
                </a:lnTo>
                <a:lnTo>
                  <a:pt x="661" y="470"/>
                </a:lnTo>
                <a:lnTo>
                  <a:pt x="658" y="468"/>
                </a:lnTo>
                <a:lnTo>
                  <a:pt x="656" y="466"/>
                </a:lnTo>
                <a:lnTo>
                  <a:pt x="652" y="464"/>
                </a:lnTo>
                <a:lnTo>
                  <a:pt x="648" y="464"/>
                </a:lnTo>
                <a:lnTo>
                  <a:pt x="646" y="462"/>
                </a:lnTo>
                <a:lnTo>
                  <a:pt x="642" y="460"/>
                </a:lnTo>
                <a:lnTo>
                  <a:pt x="638" y="458"/>
                </a:lnTo>
                <a:lnTo>
                  <a:pt x="636" y="456"/>
                </a:lnTo>
                <a:lnTo>
                  <a:pt x="633" y="456"/>
                </a:lnTo>
                <a:lnTo>
                  <a:pt x="629" y="454"/>
                </a:lnTo>
                <a:lnTo>
                  <a:pt x="625" y="452"/>
                </a:lnTo>
                <a:lnTo>
                  <a:pt x="621" y="452"/>
                </a:lnTo>
                <a:lnTo>
                  <a:pt x="619" y="450"/>
                </a:lnTo>
                <a:lnTo>
                  <a:pt x="615" y="450"/>
                </a:lnTo>
                <a:lnTo>
                  <a:pt x="611" y="449"/>
                </a:lnTo>
                <a:lnTo>
                  <a:pt x="608" y="449"/>
                </a:lnTo>
                <a:lnTo>
                  <a:pt x="604" y="447"/>
                </a:lnTo>
                <a:lnTo>
                  <a:pt x="600" y="447"/>
                </a:lnTo>
                <a:lnTo>
                  <a:pt x="598" y="447"/>
                </a:lnTo>
                <a:lnTo>
                  <a:pt x="594" y="445"/>
                </a:lnTo>
                <a:lnTo>
                  <a:pt x="590" y="445"/>
                </a:lnTo>
                <a:lnTo>
                  <a:pt x="586" y="443"/>
                </a:lnTo>
                <a:lnTo>
                  <a:pt x="583" y="443"/>
                </a:lnTo>
                <a:lnTo>
                  <a:pt x="579" y="443"/>
                </a:lnTo>
                <a:lnTo>
                  <a:pt x="577" y="443"/>
                </a:lnTo>
                <a:lnTo>
                  <a:pt x="573" y="441"/>
                </a:lnTo>
                <a:lnTo>
                  <a:pt x="569" y="441"/>
                </a:lnTo>
                <a:lnTo>
                  <a:pt x="565" y="441"/>
                </a:lnTo>
                <a:lnTo>
                  <a:pt x="561" y="441"/>
                </a:lnTo>
                <a:lnTo>
                  <a:pt x="560" y="441"/>
                </a:lnTo>
                <a:lnTo>
                  <a:pt x="556" y="439"/>
                </a:lnTo>
                <a:lnTo>
                  <a:pt x="552" y="439"/>
                </a:lnTo>
                <a:lnTo>
                  <a:pt x="548" y="439"/>
                </a:lnTo>
                <a:lnTo>
                  <a:pt x="544" y="439"/>
                </a:lnTo>
                <a:lnTo>
                  <a:pt x="542" y="439"/>
                </a:lnTo>
                <a:lnTo>
                  <a:pt x="538" y="439"/>
                </a:lnTo>
                <a:lnTo>
                  <a:pt x="535" y="439"/>
                </a:lnTo>
                <a:lnTo>
                  <a:pt x="533" y="439"/>
                </a:lnTo>
                <a:lnTo>
                  <a:pt x="529" y="439"/>
                </a:lnTo>
                <a:lnTo>
                  <a:pt x="525" y="439"/>
                </a:lnTo>
                <a:lnTo>
                  <a:pt x="523" y="439"/>
                </a:lnTo>
                <a:lnTo>
                  <a:pt x="519" y="439"/>
                </a:lnTo>
                <a:lnTo>
                  <a:pt x="515" y="439"/>
                </a:lnTo>
                <a:lnTo>
                  <a:pt x="513" y="439"/>
                </a:lnTo>
                <a:lnTo>
                  <a:pt x="510" y="439"/>
                </a:lnTo>
                <a:lnTo>
                  <a:pt x="508" y="439"/>
                </a:lnTo>
                <a:lnTo>
                  <a:pt x="504" y="439"/>
                </a:lnTo>
                <a:lnTo>
                  <a:pt x="502" y="439"/>
                </a:lnTo>
                <a:lnTo>
                  <a:pt x="498" y="441"/>
                </a:lnTo>
                <a:lnTo>
                  <a:pt x="496" y="441"/>
                </a:lnTo>
                <a:lnTo>
                  <a:pt x="494" y="441"/>
                </a:lnTo>
                <a:lnTo>
                  <a:pt x="492" y="441"/>
                </a:lnTo>
                <a:lnTo>
                  <a:pt x="488" y="441"/>
                </a:lnTo>
                <a:lnTo>
                  <a:pt x="486" y="441"/>
                </a:lnTo>
                <a:lnTo>
                  <a:pt x="485" y="441"/>
                </a:lnTo>
                <a:lnTo>
                  <a:pt x="483" y="443"/>
                </a:lnTo>
                <a:lnTo>
                  <a:pt x="481" y="443"/>
                </a:lnTo>
                <a:lnTo>
                  <a:pt x="477" y="443"/>
                </a:lnTo>
                <a:lnTo>
                  <a:pt x="473" y="445"/>
                </a:lnTo>
                <a:lnTo>
                  <a:pt x="469" y="445"/>
                </a:lnTo>
                <a:lnTo>
                  <a:pt x="467" y="445"/>
                </a:lnTo>
                <a:lnTo>
                  <a:pt x="463" y="447"/>
                </a:lnTo>
                <a:lnTo>
                  <a:pt x="463" y="447"/>
                </a:lnTo>
                <a:lnTo>
                  <a:pt x="460" y="449"/>
                </a:lnTo>
                <a:lnTo>
                  <a:pt x="458" y="450"/>
                </a:lnTo>
                <a:lnTo>
                  <a:pt x="456" y="452"/>
                </a:lnTo>
                <a:lnTo>
                  <a:pt x="454" y="456"/>
                </a:lnTo>
                <a:lnTo>
                  <a:pt x="454" y="460"/>
                </a:lnTo>
                <a:lnTo>
                  <a:pt x="454" y="464"/>
                </a:lnTo>
                <a:lnTo>
                  <a:pt x="454" y="466"/>
                </a:lnTo>
                <a:lnTo>
                  <a:pt x="454" y="470"/>
                </a:lnTo>
                <a:lnTo>
                  <a:pt x="454" y="474"/>
                </a:lnTo>
                <a:lnTo>
                  <a:pt x="456" y="476"/>
                </a:lnTo>
                <a:lnTo>
                  <a:pt x="456" y="479"/>
                </a:lnTo>
                <a:lnTo>
                  <a:pt x="458" y="483"/>
                </a:lnTo>
                <a:lnTo>
                  <a:pt x="458" y="485"/>
                </a:lnTo>
                <a:lnTo>
                  <a:pt x="458" y="487"/>
                </a:lnTo>
                <a:lnTo>
                  <a:pt x="460" y="487"/>
                </a:lnTo>
                <a:lnTo>
                  <a:pt x="460" y="487"/>
                </a:lnTo>
                <a:lnTo>
                  <a:pt x="458" y="487"/>
                </a:lnTo>
                <a:lnTo>
                  <a:pt x="456" y="487"/>
                </a:lnTo>
                <a:lnTo>
                  <a:pt x="454" y="487"/>
                </a:lnTo>
                <a:lnTo>
                  <a:pt x="448" y="487"/>
                </a:lnTo>
                <a:lnTo>
                  <a:pt x="446" y="487"/>
                </a:lnTo>
                <a:lnTo>
                  <a:pt x="444" y="487"/>
                </a:lnTo>
                <a:lnTo>
                  <a:pt x="440" y="487"/>
                </a:lnTo>
                <a:lnTo>
                  <a:pt x="438" y="487"/>
                </a:lnTo>
                <a:lnTo>
                  <a:pt x="435" y="487"/>
                </a:lnTo>
                <a:lnTo>
                  <a:pt x="433" y="487"/>
                </a:lnTo>
                <a:lnTo>
                  <a:pt x="429" y="487"/>
                </a:lnTo>
                <a:lnTo>
                  <a:pt x="425" y="487"/>
                </a:lnTo>
                <a:lnTo>
                  <a:pt x="421" y="487"/>
                </a:lnTo>
                <a:lnTo>
                  <a:pt x="419" y="487"/>
                </a:lnTo>
                <a:lnTo>
                  <a:pt x="415" y="487"/>
                </a:lnTo>
                <a:lnTo>
                  <a:pt x="411" y="487"/>
                </a:lnTo>
                <a:lnTo>
                  <a:pt x="408" y="487"/>
                </a:lnTo>
                <a:lnTo>
                  <a:pt x="406" y="487"/>
                </a:lnTo>
                <a:lnTo>
                  <a:pt x="402" y="487"/>
                </a:lnTo>
                <a:lnTo>
                  <a:pt x="398" y="489"/>
                </a:lnTo>
                <a:lnTo>
                  <a:pt x="394" y="489"/>
                </a:lnTo>
                <a:lnTo>
                  <a:pt x="392" y="489"/>
                </a:lnTo>
                <a:lnTo>
                  <a:pt x="388" y="489"/>
                </a:lnTo>
                <a:lnTo>
                  <a:pt x="386" y="489"/>
                </a:lnTo>
                <a:lnTo>
                  <a:pt x="385" y="489"/>
                </a:lnTo>
                <a:lnTo>
                  <a:pt x="383" y="491"/>
                </a:lnTo>
                <a:lnTo>
                  <a:pt x="381" y="491"/>
                </a:lnTo>
                <a:lnTo>
                  <a:pt x="379" y="491"/>
                </a:lnTo>
                <a:lnTo>
                  <a:pt x="375" y="493"/>
                </a:lnTo>
                <a:lnTo>
                  <a:pt x="371" y="493"/>
                </a:lnTo>
                <a:lnTo>
                  <a:pt x="369" y="495"/>
                </a:lnTo>
                <a:lnTo>
                  <a:pt x="365" y="497"/>
                </a:lnTo>
                <a:lnTo>
                  <a:pt x="363" y="497"/>
                </a:lnTo>
                <a:lnTo>
                  <a:pt x="360" y="499"/>
                </a:lnTo>
                <a:lnTo>
                  <a:pt x="358" y="501"/>
                </a:lnTo>
                <a:lnTo>
                  <a:pt x="356" y="501"/>
                </a:lnTo>
                <a:lnTo>
                  <a:pt x="352" y="502"/>
                </a:lnTo>
                <a:lnTo>
                  <a:pt x="348" y="504"/>
                </a:lnTo>
                <a:lnTo>
                  <a:pt x="346" y="504"/>
                </a:lnTo>
                <a:lnTo>
                  <a:pt x="346" y="506"/>
                </a:lnTo>
                <a:lnTo>
                  <a:pt x="346" y="504"/>
                </a:lnTo>
                <a:lnTo>
                  <a:pt x="348" y="502"/>
                </a:lnTo>
                <a:lnTo>
                  <a:pt x="348" y="501"/>
                </a:lnTo>
                <a:lnTo>
                  <a:pt x="350" y="499"/>
                </a:lnTo>
                <a:lnTo>
                  <a:pt x="350" y="493"/>
                </a:lnTo>
                <a:lnTo>
                  <a:pt x="352" y="489"/>
                </a:lnTo>
                <a:lnTo>
                  <a:pt x="352" y="487"/>
                </a:lnTo>
                <a:lnTo>
                  <a:pt x="354" y="485"/>
                </a:lnTo>
                <a:lnTo>
                  <a:pt x="354" y="481"/>
                </a:lnTo>
                <a:lnTo>
                  <a:pt x="356" y="479"/>
                </a:lnTo>
                <a:lnTo>
                  <a:pt x="356" y="477"/>
                </a:lnTo>
                <a:lnTo>
                  <a:pt x="358" y="474"/>
                </a:lnTo>
                <a:lnTo>
                  <a:pt x="358" y="472"/>
                </a:lnTo>
                <a:lnTo>
                  <a:pt x="358" y="470"/>
                </a:lnTo>
                <a:lnTo>
                  <a:pt x="360" y="466"/>
                </a:lnTo>
                <a:lnTo>
                  <a:pt x="360" y="464"/>
                </a:lnTo>
                <a:lnTo>
                  <a:pt x="360" y="462"/>
                </a:lnTo>
                <a:lnTo>
                  <a:pt x="361" y="460"/>
                </a:lnTo>
                <a:lnTo>
                  <a:pt x="361" y="456"/>
                </a:lnTo>
                <a:lnTo>
                  <a:pt x="361" y="452"/>
                </a:lnTo>
                <a:lnTo>
                  <a:pt x="361" y="450"/>
                </a:lnTo>
                <a:lnTo>
                  <a:pt x="361" y="449"/>
                </a:lnTo>
                <a:lnTo>
                  <a:pt x="358" y="447"/>
                </a:lnTo>
                <a:lnTo>
                  <a:pt x="356" y="445"/>
                </a:lnTo>
                <a:lnTo>
                  <a:pt x="352" y="443"/>
                </a:lnTo>
                <a:lnTo>
                  <a:pt x="350" y="443"/>
                </a:lnTo>
                <a:lnTo>
                  <a:pt x="346" y="441"/>
                </a:lnTo>
                <a:lnTo>
                  <a:pt x="344" y="441"/>
                </a:lnTo>
                <a:lnTo>
                  <a:pt x="342" y="441"/>
                </a:lnTo>
                <a:lnTo>
                  <a:pt x="354" y="343"/>
                </a:lnTo>
                <a:lnTo>
                  <a:pt x="354" y="341"/>
                </a:lnTo>
                <a:lnTo>
                  <a:pt x="356" y="339"/>
                </a:lnTo>
                <a:lnTo>
                  <a:pt x="356" y="337"/>
                </a:lnTo>
                <a:lnTo>
                  <a:pt x="358" y="335"/>
                </a:lnTo>
                <a:lnTo>
                  <a:pt x="360" y="333"/>
                </a:lnTo>
                <a:lnTo>
                  <a:pt x="360" y="331"/>
                </a:lnTo>
                <a:lnTo>
                  <a:pt x="361" y="329"/>
                </a:lnTo>
                <a:lnTo>
                  <a:pt x="363" y="325"/>
                </a:lnTo>
                <a:lnTo>
                  <a:pt x="365" y="322"/>
                </a:lnTo>
                <a:lnTo>
                  <a:pt x="365" y="320"/>
                </a:lnTo>
                <a:lnTo>
                  <a:pt x="367" y="316"/>
                </a:lnTo>
                <a:lnTo>
                  <a:pt x="369" y="312"/>
                </a:lnTo>
                <a:lnTo>
                  <a:pt x="371" y="308"/>
                </a:lnTo>
                <a:lnTo>
                  <a:pt x="373" y="304"/>
                </a:lnTo>
                <a:lnTo>
                  <a:pt x="375" y="298"/>
                </a:lnTo>
                <a:lnTo>
                  <a:pt x="377" y="295"/>
                </a:lnTo>
                <a:lnTo>
                  <a:pt x="377" y="291"/>
                </a:lnTo>
                <a:lnTo>
                  <a:pt x="379" y="287"/>
                </a:lnTo>
                <a:lnTo>
                  <a:pt x="381" y="281"/>
                </a:lnTo>
                <a:lnTo>
                  <a:pt x="381" y="277"/>
                </a:lnTo>
                <a:lnTo>
                  <a:pt x="383" y="273"/>
                </a:lnTo>
                <a:lnTo>
                  <a:pt x="385" y="270"/>
                </a:lnTo>
                <a:lnTo>
                  <a:pt x="385" y="266"/>
                </a:lnTo>
                <a:lnTo>
                  <a:pt x="385" y="260"/>
                </a:lnTo>
                <a:lnTo>
                  <a:pt x="385" y="256"/>
                </a:lnTo>
                <a:lnTo>
                  <a:pt x="386" y="252"/>
                </a:lnTo>
                <a:lnTo>
                  <a:pt x="386" y="248"/>
                </a:lnTo>
                <a:lnTo>
                  <a:pt x="386" y="245"/>
                </a:lnTo>
                <a:lnTo>
                  <a:pt x="385" y="241"/>
                </a:lnTo>
                <a:lnTo>
                  <a:pt x="385" y="239"/>
                </a:lnTo>
                <a:lnTo>
                  <a:pt x="383" y="235"/>
                </a:lnTo>
                <a:lnTo>
                  <a:pt x="383" y="231"/>
                </a:lnTo>
                <a:lnTo>
                  <a:pt x="381" y="229"/>
                </a:lnTo>
                <a:lnTo>
                  <a:pt x="379" y="225"/>
                </a:lnTo>
                <a:lnTo>
                  <a:pt x="377" y="223"/>
                </a:lnTo>
                <a:lnTo>
                  <a:pt x="375" y="222"/>
                </a:lnTo>
                <a:lnTo>
                  <a:pt x="375" y="220"/>
                </a:lnTo>
                <a:lnTo>
                  <a:pt x="373" y="218"/>
                </a:lnTo>
                <a:lnTo>
                  <a:pt x="367" y="214"/>
                </a:lnTo>
                <a:lnTo>
                  <a:pt x="363" y="210"/>
                </a:lnTo>
                <a:lnTo>
                  <a:pt x="360" y="208"/>
                </a:lnTo>
                <a:lnTo>
                  <a:pt x="356" y="208"/>
                </a:lnTo>
                <a:lnTo>
                  <a:pt x="352" y="206"/>
                </a:lnTo>
                <a:lnTo>
                  <a:pt x="348" y="204"/>
                </a:lnTo>
                <a:lnTo>
                  <a:pt x="344" y="204"/>
                </a:lnTo>
                <a:lnTo>
                  <a:pt x="340" y="204"/>
                </a:lnTo>
                <a:lnTo>
                  <a:pt x="338" y="204"/>
                </a:lnTo>
                <a:lnTo>
                  <a:pt x="336" y="204"/>
                </a:lnTo>
                <a:lnTo>
                  <a:pt x="335" y="204"/>
                </a:lnTo>
                <a:lnTo>
                  <a:pt x="335" y="204"/>
                </a:lnTo>
                <a:lnTo>
                  <a:pt x="335" y="204"/>
                </a:lnTo>
                <a:lnTo>
                  <a:pt x="335" y="202"/>
                </a:lnTo>
                <a:lnTo>
                  <a:pt x="335" y="200"/>
                </a:lnTo>
                <a:lnTo>
                  <a:pt x="335" y="198"/>
                </a:lnTo>
                <a:lnTo>
                  <a:pt x="335" y="195"/>
                </a:lnTo>
                <a:lnTo>
                  <a:pt x="335" y="193"/>
                </a:lnTo>
                <a:lnTo>
                  <a:pt x="335" y="187"/>
                </a:lnTo>
                <a:lnTo>
                  <a:pt x="335" y="183"/>
                </a:lnTo>
                <a:lnTo>
                  <a:pt x="335" y="181"/>
                </a:lnTo>
                <a:lnTo>
                  <a:pt x="335" y="179"/>
                </a:lnTo>
                <a:lnTo>
                  <a:pt x="335" y="177"/>
                </a:lnTo>
                <a:lnTo>
                  <a:pt x="335" y="173"/>
                </a:lnTo>
                <a:lnTo>
                  <a:pt x="335" y="171"/>
                </a:lnTo>
                <a:lnTo>
                  <a:pt x="335" y="168"/>
                </a:lnTo>
                <a:lnTo>
                  <a:pt x="335" y="166"/>
                </a:lnTo>
                <a:lnTo>
                  <a:pt x="335" y="162"/>
                </a:lnTo>
                <a:lnTo>
                  <a:pt x="335" y="160"/>
                </a:lnTo>
                <a:lnTo>
                  <a:pt x="335" y="156"/>
                </a:lnTo>
                <a:lnTo>
                  <a:pt x="335" y="154"/>
                </a:lnTo>
                <a:lnTo>
                  <a:pt x="335" y="150"/>
                </a:lnTo>
                <a:lnTo>
                  <a:pt x="335" y="148"/>
                </a:lnTo>
                <a:lnTo>
                  <a:pt x="335" y="145"/>
                </a:lnTo>
                <a:lnTo>
                  <a:pt x="335" y="143"/>
                </a:lnTo>
                <a:lnTo>
                  <a:pt x="335" y="139"/>
                </a:lnTo>
                <a:lnTo>
                  <a:pt x="333" y="135"/>
                </a:lnTo>
                <a:lnTo>
                  <a:pt x="333" y="133"/>
                </a:lnTo>
                <a:lnTo>
                  <a:pt x="333" y="129"/>
                </a:lnTo>
                <a:lnTo>
                  <a:pt x="333" y="125"/>
                </a:lnTo>
                <a:lnTo>
                  <a:pt x="333" y="123"/>
                </a:lnTo>
                <a:lnTo>
                  <a:pt x="333" y="120"/>
                </a:lnTo>
                <a:lnTo>
                  <a:pt x="333" y="116"/>
                </a:lnTo>
                <a:lnTo>
                  <a:pt x="333" y="114"/>
                </a:lnTo>
                <a:lnTo>
                  <a:pt x="333" y="110"/>
                </a:lnTo>
                <a:lnTo>
                  <a:pt x="331" y="106"/>
                </a:lnTo>
                <a:lnTo>
                  <a:pt x="331" y="104"/>
                </a:lnTo>
                <a:lnTo>
                  <a:pt x="331" y="100"/>
                </a:lnTo>
                <a:lnTo>
                  <a:pt x="331" y="98"/>
                </a:lnTo>
                <a:lnTo>
                  <a:pt x="331" y="95"/>
                </a:lnTo>
                <a:lnTo>
                  <a:pt x="329" y="93"/>
                </a:lnTo>
                <a:lnTo>
                  <a:pt x="329" y="91"/>
                </a:lnTo>
                <a:lnTo>
                  <a:pt x="329" y="87"/>
                </a:lnTo>
                <a:lnTo>
                  <a:pt x="329" y="85"/>
                </a:lnTo>
                <a:lnTo>
                  <a:pt x="329" y="81"/>
                </a:lnTo>
                <a:lnTo>
                  <a:pt x="327" y="79"/>
                </a:lnTo>
                <a:lnTo>
                  <a:pt x="327" y="77"/>
                </a:lnTo>
                <a:lnTo>
                  <a:pt x="327" y="75"/>
                </a:lnTo>
                <a:lnTo>
                  <a:pt x="325" y="71"/>
                </a:lnTo>
                <a:lnTo>
                  <a:pt x="325" y="71"/>
                </a:lnTo>
                <a:lnTo>
                  <a:pt x="325" y="66"/>
                </a:lnTo>
                <a:lnTo>
                  <a:pt x="323" y="64"/>
                </a:lnTo>
                <a:lnTo>
                  <a:pt x="321" y="60"/>
                </a:lnTo>
                <a:lnTo>
                  <a:pt x="321" y="58"/>
                </a:lnTo>
                <a:lnTo>
                  <a:pt x="317" y="54"/>
                </a:lnTo>
                <a:lnTo>
                  <a:pt x="313" y="52"/>
                </a:lnTo>
                <a:lnTo>
                  <a:pt x="308" y="48"/>
                </a:lnTo>
                <a:lnTo>
                  <a:pt x="304" y="46"/>
                </a:lnTo>
                <a:lnTo>
                  <a:pt x="302" y="44"/>
                </a:lnTo>
                <a:lnTo>
                  <a:pt x="300" y="43"/>
                </a:lnTo>
                <a:lnTo>
                  <a:pt x="298" y="43"/>
                </a:lnTo>
                <a:lnTo>
                  <a:pt x="296" y="41"/>
                </a:lnTo>
                <a:lnTo>
                  <a:pt x="292" y="39"/>
                </a:lnTo>
                <a:lnTo>
                  <a:pt x="290" y="39"/>
                </a:lnTo>
                <a:lnTo>
                  <a:pt x="288" y="39"/>
                </a:lnTo>
                <a:lnTo>
                  <a:pt x="286" y="37"/>
                </a:lnTo>
                <a:lnTo>
                  <a:pt x="281" y="35"/>
                </a:lnTo>
                <a:lnTo>
                  <a:pt x="277" y="35"/>
                </a:lnTo>
                <a:lnTo>
                  <a:pt x="273" y="33"/>
                </a:lnTo>
                <a:lnTo>
                  <a:pt x="271" y="33"/>
                </a:lnTo>
                <a:lnTo>
                  <a:pt x="267" y="31"/>
                </a:lnTo>
                <a:lnTo>
                  <a:pt x="265" y="31"/>
                </a:lnTo>
                <a:lnTo>
                  <a:pt x="263" y="31"/>
                </a:lnTo>
                <a:lnTo>
                  <a:pt x="263" y="31"/>
                </a:lnTo>
                <a:close/>
              </a:path>
            </a:pathLst>
          </a:custGeom>
          <a:solidFill>
            <a:srgbClr val="F2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Freeform 6"/>
          <p:cNvSpPr>
            <a:spLocks/>
          </p:cNvSpPr>
          <p:nvPr/>
        </p:nvSpPr>
        <p:spPr bwMode="auto">
          <a:xfrm>
            <a:off x="4308475" y="5081588"/>
            <a:ext cx="989013" cy="790575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32" y="434"/>
              </a:cxn>
              <a:cxn ang="0">
                <a:pos x="80" y="490"/>
              </a:cxn>
              <a:cxn ang="0">
                <a:pos x="180" y="498"/>
              </a:cxn>
              <a:cxn ang="0">
                <a:pos x="359" y="371"/>
              </a:cxn>
              <a:cxn ang="0">
                <a:pos x="473" y="433"/>
              </a:cxn>
              <a:cxn ang="0">
                <a:pos x="563" y="429"/>
              </a:cxn>
              <a:cxn ang="0">
                <a:pos x="603" y="375"/>
              </a:cxn>
              <a:cxn ang="0">
                <a:pos x="623" y="284"/>
              </a:cxn>
              <a:cxn ang="0">
                <a:pos x="574" y="0"/>
              </a:cxn>
              <a:cxn ang="0">
                <a:pos x="0" y="327"/>
              </a:cxn>
              <a:cxn ang="0">
                <a:pos x="0" y="327"/>
              </a:cxn>
            </a:cxnLst>
            <a:rect l="0" t="0" r="r" b="b"/>
            <a:pathLst>
              <a:path w="623" h="498">
                <a:moveTo>
                  <a:pt x="0" y="327"/>
                </a:moveTo>
                <a:lnTo>
                  <a:pt x="32" y="434"/>
                </a:lnTo>
                <a:lnTo>
                  <a:pt x="80" y="490"/>
                </a:lnTo>
                <a:lnTo>
                  <a:pt x="180" y="498"/>
                </a:lnTo>
                <a:lnTo>
                  <a:pt x="359" y="371"/>
                </a:lnTo>
                <a:lnTo>
                  <a:pt x="473" y="433"/>
                </a:lnTo>
                <a:lnTo>
                  <a:pt x="563" y="429"/>
                </a:lnTo>
                <a:lnTo>
                  <a:pt x="603" y="375"/>
                </a:lnTo>
                <a:lnTo>
                  <a:pt x="623" y="284"/>
                </a:lnTo>
                <a:lnTo>
                  <a:pt x="574" y="0"/>
                </a:lnTo>
                <a:lnTo>
                  <a:pt x="0" y="327"/>
                </a:lnTo>
                <a:lnTo>
                  <a:pt x="0" y="327"/>
                </a:lnTo>
                <a:close/>
              </a:path>
            </a:pathLst>
          </a:custGeom>
          <a:solidFill>
            <a:srgbClr val="63B8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3797300" y="4625975"/>
            <a:ext cx="1692275" cy="1108075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6" y="314"/>
              </a:cxn>
              <a:cxn ang="0">
                <a:pos x="0" y="414"/>
              </a:cxn>
              <a:cxn ang="0">
                <a:pos x="16" y="483"/>
              </a:cxn>
              <a:cxn ang="0">
                <a:pos x="108" y="581"/>
              </a:cxn>
              <a:cxn ang="0">
                <a:pos x="158" y="598"/>
              </a:cxn>
              <a:cxn ang="0">
                <a:pos x="262" y="654"/>
              </a:cxn>
              <a:cxn ang="0">
                <a:pos x="568" y="635"/>
              </a:cxn>
              <a:cxn ang="0">
                <a:pos x="596" y="698"/>
              </a:cxn>
              <a:cxn ang="0">
                <a:pos x="681" y="662"/>
              </a:cxn>
              <a:cxn ang="0">
                <a:pos x="652" y="623"/>
              </a:cxn>
              <a:cxn ang="0">
                <a:pos x="577" y="594"/>
              </a:cxn>
              <a:cxn ang="0">
                <a:pos x="631" y="416"/>
              </a:cxn>
              <a:cxn ang="0">
                <a:pos x="727" y="429"/>
              </a:cxn>
              <a:cxn ang="0">
                <a:pos x="775" y="419"/>
              </a:cxn>
              <a:cxn ang="0">
                <a:pos x="883" y="456"/>
              </a:cxn>
              <a:cxn ang="0">
                <a:pos x="945" y="546"/>
              </a:cxn>
              <a:cxn ang="0">
                <a:pos x="1037" y="483"/>
              </a:cxn>
              <a:cxn ang="0">
                <a:pos x="1066" y="429"/>
              </a:cxn>
              <a:cxn ang="0">
                <a:pos x="1058" y="289"/>
              </a:cxn>
              <a:cxn ang="0">
                <a:pos x="156" y="0"/>
              </a:cxn>
              <a:cxn ang="0">
                <a:pos x="156" y="0"/>
              </a:cxn>
            </a:cxnLst>
            <a:rect l="0" t="0" r="r" b="b"/>
            <a:pathLst>
              <a:path w="1066" h="698">
                <a:moveTo>
                  <a:pt x="156" y="0"/>
                </a:moveTo>
                <a:lnTo>
                  <a:pt x="16" y="314"/>
                </a:lnTo>
                <a:lnTo>
                  <a:pt x="0" y="414"/>
                </a:lnTo>
                <a:lnTo>
                  <a:pt x="16" y="483"/>
                </a:lnTo>
                <a:lnTo>
                  <a:pt x="108" y="581"/>
                </a:lnTo>
                <a:lnTo>
                  <a:pt x="158" y="598"/>
                </a:lnTo>
                <a:lnTo>
                  <a:pt x="262" y="654"/>
                </a:lnTo>
                <a:lnTo>
                  <a:pt x="568" y="635"/>
                </a:lnTo>
                <a:lnTo>
                  <a:pt x="596" y="698"/>
                </a:lnTo>
                <a:lnTo>
                  <a:pt x="681" y="662"/>
                </a:lnTo>
                <a:lnTo>
                  <a:pt x="652" y="623"/>
                </a:lnTo>
                <a:lnTo>
                  <a:pt x="577" y="594"/>
                </a:lnTo>
                <a:lnTo>
                  <a:pt x="631" y="416"/>
                </a:lnTo>
                <a:lnTo>
                  <a:pt x="727" y="429"/>
                </a:lnTo>
                <a:lnTo>
                  <a:pt x="775" y="419"/>
                </a:lnTo>
                <a:lnTo>
                  <a:pt x="883" y="456"/>
                </a:lnTo>
                <a:lnTo>
                  <a:pt x="945" y="546"/>
                </a:lnTo>
                <a:lnTo>
                  <a:pt x="1037" y="483"/>
                </a:lnTo>
                <a:lnTo>
                  <a:pt x="1066" y="429"/>
                </a:lnTo>
                <a:lnTo>
                  <a:pt x="1058" y="289"/>
                </a:lnTo>
                <a:lnTo>
                  <a:pt x="156" y="0"/>
                </a:lnTo>
                <a:lnTo>
                  <a:pt x="156" y="0"/>
                </a:lnTo>
                <a:close/>
              </a:path>
            </a:pathLst>
          </a:custGeom>
          <a:solidFill>
            <a:srgbClr val="4766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>
            <a:off x="4084638" y="3098800"/>
            <a:ext cx="922337" cy="708025"/>
          </a:xfrm>
          <a:custGeom>
            <a:avLst/>
            <a:gdLst/>
            <a:ahLst/>
            <a:cxnLst>
              <a:cxn ang="0">
                <a:pos x="46" y="94"/>
              </a:cxn>
              <a:cxn ang="0">
                <a:pos x="116" y="48"/>
              </a:cxn>
              <a:cxn ang="0">
                <a:pos x="256" y="34"/>
              </a:cxn>
              <a:cxn ang="0">
                <a:pos x="260" y="0"/>
              </a:cxn>
              <a:cxn ang="0">
                <a:pos x="366" y="19"/>
              </a:cxn>
              <a:cxn ang="0">
                <a:pos x="425" y="73"/>
              </a:cxn>
              <a:cxn ang="0">
                <a:pos x="460" y="113"/>
              </a:cxn>
              <a:cxn ang="0">
                <a:pos x="527" y="113"/>
              </a:cxn>
              <a:cxn ang="0">
                <a:pos x="504" y="163"/>
              </a:cxn>
              <a:cxn ang="0">
                <a:pos x="535" y="181"/>
              </a:cxn>
              <a:cxn ang="0">
                <a:pos x="581" y="356"/>
              </a:cxn>
              <a:cxn ang="0">
                <a:pos x="0" y="446"/>
              </a:cxn>
              <a:cxn ang="0">
                <a:pos x="46" y="94"/>
              </a:cxn>
              <a:cxn ang="0">
                <a:pos x="46" y="94"/>
              </a:cxn>
            </a:cxnLst>
            <a:rect l="0" t="0" r="r" b="b"/>
            <a:pathLst>
              <a:path w="581" h="446">
                <a:moveTo>
                  <a:pt x="46" y="94"/>
                </a:moveTo>
                <a:lnTo>
                  <a:pt x="116" y="48"/>
                </a:lnTo>
                <a:lnTo>
                  <a:pt x="256" y="34"/>
                </a:lnTo>
                <a:lnTo>
                  <a:pt x="260" y="0"/>
                </a:lnTo>
                <a:lnTo>
                  <a:pt x="366" y="19"/>
                </a:lnTo>
                <a:lnTo>
                  <a:pt x="425" y="73"/>
                </a:lnTo>
                <a:lnTo>
                  <a:pt x="460" y="113"/>
                </a:lnTo>
                <a:lnTo>
                  <a:pt x="527" y="113"/>
                </a:lnTo>
                <a:lnTo>
                  <a:pt x="504" y="163"/>
                </a:lnTo>
                <a:lnTo>
                  <a:pt x="535" y="181"/>
                </a:lnTo>
                <a:lnTo>
                  <a:pt x="581" y="356"/>
                </a:lnTo>
                <a:lnTo>
                  <a:pt x="0" y="446"/>
                </a:lnTo>
                <a:lnTo>
                  <a:pt x="46" y="94"/>
                </a:lnTo>
                <a:lnTo>
                  <a:pt x="46" y="94"/>
                </a:lnTo>
                <a:close/>
              </a:path>
            </a:pathLst>
          </a:custGeom>
          <a:solidFill>
            <a:srgbClr val="D9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>
            <a:off x="3721100" y="3324225"/>
            <a:ext cx="1414463" cy="915988"/>
          </a:xfrm>
          <a:custGeom>
            <a:avLst/>
            <a:gdLst/>
            <a:ahLst/>
            <a:cxnLst>
              <a:cxn ang="0">
                <a:pos x="112" y="327"/>
              </a:cxn>
              <a:cxn ang="0">
                <a:pos x="281" y="4"/>
              </a:cxn>
              <a:cxn ang="0">
                <a:pos x="283" y="10"/>
              </a:cxn>
              <a:cxn ang="0">
                <a:pos x="285" y="21"/>
              </a:cxn>
              <a:cxn ang="0">
                <a:pos x="289" y="33"/>
              </a:cxn>
              <a:cxn ang="0">
                <a:pos x="291" y="43"/>
              </a:cxn>
              <a:cxn ang="0">
                <a:pos x="295" y="52"/>
              </a:cxn>
              <a:cxn ang="0">
                <a:pos x="296" y="62"/>
              </a:cxn>
              <a:cxn ang="0">
                <a:pos x="300" y="71"/>
              </a:cxn>
              <a:cxn ang="0">
                <a:pos x="304" y="83"/>
              </a:cxn>
              <a:cxn ang="0">
                <a:pos x="308" y="94"/>
              </a:cxn>
              <a:cxn ang="0">
                <a:pos x="312" y="102"/>
              </a:cxn>
              <a:cxn ang="0">
                <a:pos x="318" y="108"/>
              </a:cxn>
              <a:cxn ang="0">
                <a:pos x="325" y="108"/>
              </a:cxn>
              <a:cxn ang="0">
                <a:pos x="333" y="106"/>
              </a:cxn>
              <a:cxn ang="0">
                <a:pos x="343" y="102"/>
              </a:cxn>
              <a:cxn ang="0">
                <a:pos x="352" y="96"/>
              </a:cxn>
              <a:cxn ang="0">
                <a:pos x="360" y="93"/>
              </a:cxn>
              <a:cxn ang="0">
                <a:pos x="368" y="87"/>
              </a:cxn>
              <a:cxn ang="0">
                <a:pos x="375" y="85"/>
              </a:cxn>
              <a:cxn ang="0">
                <a:pos x="385" y="85"/>
              </a:cxn>
              <a:cxn ang="0">
                <a:pos x="383" y="94"/>
              </a:cxn>
              <a:cxn ang="0">
                <a:pos x="377" y="104"/>
              </a:cxn>
              <a:cxn ang="0">
                <a:pos x="371" y="114"/>
              </a:cxn>
              <a:cxn ang="0">
                <a:pos x="366" y="121"/>
              </a:cxn>
              <a:cxn ang="0">
                <a:pos x="360" y="129"/>
              </a:cxn>
              <a:cxn ang="0">
                <a:pos x="366" y="127"/>
              </a:cxn>
              <a:cxn ang="0">
                <a:pos x="371" y="125"/>
              </a:cxn>
              <a:cxn ang="0">
                <a:pos x="379" y="123"/>
              </a:cxn>
              <a:cxn ang="0">
                <a:pos x="389" y="121"/>
              </a:cxn>
              <a:cxn ang="0">
                <a:pos x="396" y="118"/>
              </a:cxn>
              <a:cxn ang="0">
                <a:pos x="406" y="114"/>
              </a:cxn>
              <a:cxn ang="0">
                <a:pos x="416" y="110"/>
              </a:cxn>
              <a:cxn ang="0">
                <a:pos x="425" y="106"/>
              </a:cxn>
              <a:cxn ang="0">
                <a:pos x="433" y="102"/>
              </a:cxn>
              <a:cxn ang="0">
                <a:pos x="439" y="96"/>
              </a:cxn>
              <a:cxn ang="0">
                <a:pos x="446" y="91"/>
              </a:cxn>
              <a:cxn ang="0">
                <a:pos x="456" y="85"/>
              </a:cxn>
              <a:cxn ang="0">
                <a:pos x="466" y="79"/>
              </a:cxn>
              <a:cxn ang="0">
                <a:pos x="475" y="73"/>
              </a:cxn>
              <a:cxn ang="0">
                <a:pos x="485" y="68"/>
              </a:cxn>
              <a:cxn ang="0">
                <a:pos x="495" y="62"/>
              </a:cxn>
              <a:cxn ang="0">
                <a:pos x="500" y="60"/>
              </a:cxn>
              <a:cxn ang="0">
                <a:pos x="510" y="58"/>
              </a:cxn>
              <a:cxn ang="0">
                <a:pos x="510" y="66"/>
              </a:cxn>
              <a:cxn ang="0">
                <a:pos x="506" y="77"/>
              </a:cxn>
              <a:cxn ang="0">
                <a:pos x="500" y="87"/>
              </a:cxn>
              <a:cxn ang="0">
                <a:pos x="495" y="96"/>
              </a:cxn>
              <a:cxn ang="0">
                <a:pos x="491" y="104"/>
              </a:cxn>
              <a:cxn ang="0">
                <a:pos x="718" y="129"/>
              </a:cxn>
              <a:cxn ang="0">
                <a:pos x="723" y="129"/>
              </a:cxn>
              <a:cxn ang="0">
                <a:pos x="731" y="135"/>
              </a:cxn>
              <a:cxn ang="0">
                <a:pos x="739" y="139"/>
              </a:cxn>
              <a:cxn ang="0">
                <a:pos x="746" y="148"/>
              </a:cxn>
              <a:cxn ang="0">
                <a:pos x="754" y="158"/>
              </a:cxn>
              <a:cxn ang="0">
                <a:pos x="760" y="171"/>
              </a:cxn>
              <a:cxn ang="0">
                <a:pos x="762" y="183"/>
              </a:cxn>
              <a:cxn ang="0">
                <a:pos x="764" y="195"/>
              </a:cxn>
              <a:cxn ang="0">
                <a:pos x="766" y="204"/>
              </a:cxn>
              <a:cxn ang="0">
                <a:pos x="804" y="216"/>
              </a:cxn>
              <a:cxn ang="0">
                <a:pos x="891" y="425"/>
              </a:cxn>
              <a:cxn ang="0">
                <a:pos x="827" y="506"/>
              </a:cxn>
              <a:cxn ang="0">
                <a:pos x="60" y="437"/>
              </a:cxn>
            </a:cxnLst>
            <a:rect l="0" t="0" r="r" b="b"/>
            <a:pathLst>
              <a:path w="891" h="577">
                <a:moveTo>
                  <a:pt x="0" y="406"/>
                </a:moveTo>
                <a:lnTo>
                  <a:pt x="56" y="381"/>
                </a:lnTo>
                <a:lnTo>
                  <a:pt x="112" y="327"/>
                </a:lnTo>
                <a:lnTo>
                  <a:pt x="281" y="0"/>
                </a:lnTo>
                <a:lnTo>
                  <a:pt x="281" y="0"/>
                </a:lnTo>
                <a:lnTo>
                  <a:pt x="281" y="4"/>
                </a:lnTo>
                <a:lnTo>
                  <a:pt x="281" y="6"/>
                </a:lnTo>
                <a:lnTo>
                  <a:pt x="283" y="8"/>
                </a:lnTo>
                <a:lnTo>
                  <a:pt x="283" y="10"/>
                </a:lnTo>
                <a:lnTo>
                  <a:pt x="283" y="14"/>
                </a:lnTo>
                <a:lnTo>
                  <a:pt x="285" y="18"/>
                </a:lnTo>
                <a:lnTo>
                  <a:pt x="285" y="21"/>
                </a:lnTo>
                <a:lnTo>
                  <a:pt x="287" y="25"/>
                </a:lnTo>
                <a:lnTo>
                  <a:pt x="287" y="29"/>
                </a:lnTo>
                <a:lnTo>
                  <a:pt x="289" y="33"/>
                </a:lnTo>
                <a:lnTo>
                  <a:pt x="291" y="39"/>
                </a:lnTo>
                <a:lnTo>
                  <a:pt x="291" y="41"/>
                </a:lnTo>
                <a:lnTo>
                  <a:pt x="291" y="43"/>
                </a:lnTo>
                <a:lnTo>
                  <a:pt x="293" y="44"/>
                </a:lnTo>
                <a:lnTo>
                  <a:pt x="293" y="48"/>
                </a:lnTo>
                <a:lnTo>
                  <a:pt x="295" y="52"/>
                </a:lnTo>
                <a:lnTo>
                  <a:pt x="295" y="56"/>
                </a:lnTo>
                <a:lnTo>
                  <a:pt x="296" y="58"/>
                </a:lnTo>
                <a:lnTo>
                  <a:pt x="296" y="62"/>
                </a:lnTo>
                <a:lnTo>
                  <a:pt x="296" y="64"/>
                </a:lnTo>
                <a:lnTo>
                  <a:pt x="298" y="66"/>
                </a:lnTo>
                <a:lnTo>
                  <a:pt x="300" y="71"/>
                </a:lnTo>
                <a:lnTo>
                  <a:pt x="300" y="75"/>
                </a:lnTo>
                <a:lnTo>
                  <a:pt x="302" y="79"/>
                </a:lnTo>
                <a:lnTo>
                  <a:pt x="304" y="83"/>
                </a:lnTo>
                <a:lnTo>
                  <a:pt x="306" y="87"/>
                </a:lnTo>
                <a:lnTo>
                  <a:pt x="306" y="91"/>
                </a:lnTo>
                <a:lnTo>
                  <a:pt x="308" y="94"/>
                </a:lnTo>
                <a:lnTo>
                  <a:pt x="310" y="98"/>
                </a:lnTo>
                <a:lnTo>
                  <a:pt x="310" y="100"/>
                </a:lnTo>
                <a:lnTo>
                  <a:pt x="312" y="102"/>
                </a:lnTo>
                <a:lnTo>
                  <a:pt x="314" y="104"/>
                </a:lnTo>
                <a:lnTo>
                  <a:pt x="314" y="106"/>
                </a:lnTo>
                <a:lnTo>
                  <a:pt x="318" y="108"/>
                </a:lnTo>
                <a:lnTo>
                  <a:pt x="321" y="108"/>
                </a:lnTo>
                <a:lnTo>
                  <a:pt x="323" y="108"/>
                </a:lnTo>
                <a:lnTo>
                  <a:pt x="325" y="108"/>
                </a:lnTo>
                <a:lnTo>
                  <a:pt x="329" y="108"/>
                </a:lnTo>
                <a:lnTo>
                  <a:pt x="331" y="106"/>
                </a:lnTo>
                <a:lnTo>
                  <a:pt x="333" y="106"/>
                </a:lnTo>
                <a:lnTo>
                  <a:pt x="337" y="104"/>
                </a:lnTo>
                <a:lnTo>
                  <a:pt x="339" y="102"/>
                </a:lnTo>
                <a:lnTo>
                  <a:pt x="343" y="102"/>
                </a:lnTo>
                <a:lnTo>
                  <a:pt x="345" y="100"/>
                </a:lnTo>
                <a:lnTo>
                  <a:pt x="348" y="98"/>
                </a:lnTo>
                <a:lnTo>
                  <a:pt x="352" y="96"/>
                </a:lnTo>
                <a:lnTo>
                  <a:pt x="354" y="96"/>
                </a:lnTo>
                <a:lnTo>
                  <a:pt x="358" y="94"/>
                </a:lnTo>
                <a:lnTo>
                  <a:pt x="360" y="93"/>
                </a:lnTo>
                <a:lnTo>
                  <a:pt x="364" y="91"/>
                </a:lnTo>
                <a:lnTo>
                  <a:pt x="366" y="89"/>
                </a:lnTo>
                <a:lnTo>
                  <a:pt x="368" y="87"/>
                </a:lnTo>
                <a:lnTo>
                  <a:pt x="371" y="87"/>
                </a:lnTo>
                <a:lnTo>
                  <a:pt x="373" y="85"/>
                </a:lnTo>
                <a:lnTo>
                  <a:pt x="375" y="85"/>
                </a:lnTo>
                <a:lnTo>
                  <a:pt x="379" y="83"/>
                </a:lnTo>
                <a:lnTo>
                  <a:pt x="381" y="85"/>
                </a:lnTo>
                <a:lnTo>
                  <a:pt x="385" y="85"/>
                </a:lnTo>
                <a:lnTo>
                  <a:pt x="385" y="89"/>
                </a:lnTo>
                <a:lnTo>
                  <a:pt x="383" y="91"/>
                </a:lnTo>
                <a:lnTo>
                  <a:pt x="383" y="94"/>
                </a:lnTo>
                <a:lnTo>
                  <a:pt x="381" y="98"/>
                </a:lnTo>
                <a:lnTo>
                  <a:pt x="379" y="102"/>
                </a:lnTo>
                <a:lnTo>
                  <a:pt x="377" y="104"/>
                </a:lnTo>
                <a:lnTo>
                  <a:pt x="375" y="108"/>
                </a:lnTo>
                <a:lnTo>
                  <a:pt x="373" y="112"/>
                </a:lnTo>
                <a:lnTo>
                  <a:pt x="371" y="114"/>
                </a:lnTo>
                <a:lnTo>
                  <a:pt x="370" y="118"/>
                </a:lnTo>
                <a:lnTo>
                  <a:pt x="368" y="120"/>
                </a:lnTo>
                <a:lnTo>
                  <a:pt x="366" y="121"/>
                </a:lnTo>
                <a:lnTo>
                  <a:pt x="364" y="125"/>
                </a:lnTo>
                <a:lnTo>
                  <a:pt x="362" y="127"/>
                </a:lnTo>
                <a:lnTo>
                  <a:pt x="360" y="129"/>
                </a:lnTo>
                <a:lnTo>
                  <a:pt x="362" y="129"/>
                </a:lnTo>
                <a:lnTo>
                  <a:pt x="362" y="127"/>
                </a:lnTo>
                <a:lnTo>
                  <a:pt x="366" y="127"/>
                </a:lnTo>
                <a:lnTo>
                  <a:pt x="370" y="127"/>
                </a:lnTo>
                <a:lnTo>
                  <a:pt x="370" y="125"/>
                </a:lnTo>
                <a:lnTo>
                  <a:pt x="371" y="125"/>
                </a:lnTo>
                <a:lnTo>
                  <a:pt x="375" y="125"/>
                </a:lnTo>
                <a:lnTo>
                  <a:pt x="377" y="123"/>
                </a:lnTo>
                <a:lnTo>
                  <a:pt x="379" y="123"/>
                </a:lnTo>
                <a:lnTo>
                  <a:pt x="383" y="121"/>
                </a:lnTo>
                <a:lnTo>
                  <a:pt x="385" y="121"/>
                </a:lnTo>
                <a:lnTo>
                  <a:pt x="389" y="121"/>
                </a:lnTo>
                <a:lnTo>
                  <a:pt x="391" y="120"/>
                </a:lnTo>
                <a:lnTo>
                  <a:pt x="395" y="120"/>
                </a:lnTo>
                <a:lnTo>
                  <a:pt x="396" y="118"/>
                </a:lnTo>
                <a:lnTo>
                  <a:pt x="400" y="118"/>
                </a:lnTo>
                <a:lnTo>
                  <a:pt x="404" y="116"/>
                </a:lnTo>
                <a:lnTo>
                  <a:pt x="406" y="114"/>
                </a:lnTo>
                <a:lnTo>
                  <a:pt x="410" y="114"/>
                </a:lnTo>
                <a:lnTo>
                  <a:pt x="414" y="112"/>
                </a:lnTo>
                <a:lnTo>
                  <a:pt x="416" y="110"/>
                </a:lnTo>
                <a:lnTo>
                  <a:pt x="420" y="110"/>
                </a:lnTo>
                <a:lnTo>
                  <a:pt x="421" y="108"/>
                </a:lnTo>
                <a:lnTo>
                  <a:pt x="425" y="106"/>
                </a:lnTo>
                <a:lnTo>
                  <a:pt x="427" y="104"/>
                </a:lnTo>
                <a:lnTo>
                  <a:pt x="429" y="104"/>
                </a:lnTo>
                <a:lnTo>
                  <a:pt x="433" y="102"/>
                </a:lnTo>
                <a:lnTo>
                  <a:pt x="435" y="100"/>
                </a:lnTo>
                <a:lnTo>
                  <a:pt x="437" y="98"/>
                </a:lnTo>
                <a:lnTo>
                  <a:pt x="439" y="96"/>
                </a:lnTo>
                <a:lnTo>
                  <a:pt x="443" y="94"/>
                </a:lnTo>
                <a:lnTo>
                  <a:pt x="445" y="93"/>
                </a:lnTo>
                <a:lnTo>
                  <a:pt x="446" y="91"/>
                </a:lnTo>
                <a:lnTo>
                  <a:pt x="450" y="89"/>
                </a:lnTo>
                <a:lnTo>
                  <a:pt x="452" y="87"/>
                </a:lnTo>
                <a:lnTo>
                  <a:pt x="456" y="85"/>
                </a:lnTo>
                <a:lnTo>
                  <a:pt x="460" y="83"/>
                </a:lnTo>
                <a:lnTo>
                  <a:pt x="462" y="81"/>
                </a:lnTo>
                <a:lnTo>
                  <a:pt x="466" y="79"/>
                </a:lnTo>
                <a:lnTo>
                  <a:pt x="470" y="77"/>
                </a:lnTo>
                <a:lnTo>
                  <a:pt x="471" y="75"/>
                </a:lnTo>
                <a:lnTo>
                  <a:pt x="475" y="73"/>
                </a:lnTo>
                <a:lnTo>
                  <a:pt x="479" y="71"/>
                </a:lnTo>
                <a:lnTo>
                  <a:pt x="483" y="69"/>
                </a:lnTo>
                <a:lnTo>
                  <a:pt x="485" y="68"/>
                </a:lnTo>
                <a:lnTo>
                  <a:pt x="489" y="66"/>
                </a:lnTo>
                <a:lnTo>
                  <a:pt x="491" y="64"/>
                </a:lnTo>
                <a:lnTo>
                  <a:pt x="495" y="62"/>
                </a:lnTo>
                <a:lnTo>
                  <a:pt x="496" y="62"/>
                </a:lnTo>
                <a:lnTo>
                  <a:pt x="498" y="60"/>
                </a:lnTo>
                <a:lnTo>
                  <a:pt x="500" y="60"/>
                </a:lnTo>
                <a:lnTo>
                  <a:pt x="502" y="58"/>
                </a:lnTo>
                <a:lnTo>
                  <a:pt x="506" y="58"/>
                </a:lnTo>
                <a:lnTo>
                  <a:pt x="510" y="58"/>
                </a:lnTo>
                <a:lnTo>
                  <a:pt x="510" y="60"/>
                </a:lnTo>
                <a:lnTo>
                  <a:pt x="512" y="62"/>
                </a:lnTo>
                <a:lnTo>
                  <a:pt x="510" y="66"/>
                </a:lnTo>
                <a:lnTo>
                  <a:pt x="510" y="69"/>
                </a:lnTo>
                <a:lnTo>
                  <a:pt x="508" y="73"/>
                </a:lnTo>
                <a:lnTo>
                  <a:pt x="506" y="77"/>
                </a:lnTo>
                <a:lnTo>
                  <a:pt x="504" y="79"/>
                </a:lnTo>
                <a:lnTo>
                  <a:pt x="502" y="83"/>
                </a:lnTo>
                <a:lnTo>
                  <a:pt x="500" y="87"/>
                </a:lnTo>
                <a:lnTo>
                  <a:pt x="500" y="91"/>
                </a:lnTo>
                <a:lnTo>
                  <a:pt x="496" y="94"/>
                </a:lnTo>
                <a:lnTo>
                  <a:pt x="495" y="96"/>
                </a:lnTo>
                <a:lnTo>
                  <a:pt x="493" y="98"/>
                </a:lnTo>
                <a:lnTo>
                  <a:pt x="493" y="102"/>
                </a:lnTo>
                <a:lnTo>
                  <a:pt x="491" y="104"/>
                </a:lnTo>
                <a:lnTo>
                  <a:pt x="489" y="106"/>
                </a:lnTo>
                <a:lnTo>
                  <a:pt x="570" y="62"/>
                </a:lnTo>
                <a:lnTo>
                  <a:pt x="718" y="129"/>
                </a:lnTo>
                <a:lnTo>
                  <a:pt x="719" y="129"/>
                </a:lnTo>
                <a:lnTo>
                  <a:pt x="721" y="129"/>
                </a:lnTo>
                <a:lnTo>
                  <a:pt x="723" y="129"/>
                </a:lnTo>
                <a:lnTo>
                  <a:pt x="725" y="131"/>
                </a:lnTo>
                <a:lnTo>
                  <a:pt x="727" y="133"/>
                </a:lnTo>
                <a:lnTo>
                  <a:pt x="731" y="135"/>
                </a:lnTo>
                <a:lnTo>
                  <a:pt x="733" y="135"/>
                </a:lnTo>
                <a:lnTo>
                  <a:pt x="737" y="137"/>
                </a:lnTo>
                <a:lnTo>
                  <a:pt x="739" y="139"/>
                </a:lnTo>
                <a:lnTo>
                  <a:pt x="743" y="141"/>
                </a:lnTo>
                <a:lnTo>
                  <a:pt x="744" y="145"/>
                </a:lnTo>
                <a:lnTo>
                  <a:pt x="746" y="148"/>
                </a:lnTo>
                <a:lnTo>
                  <a:pt x="750" y="150"/>
                </a:lnTo>
                <a:lnTo>
                  <a:pt x="752" y="154"/>
                </a:lnTo>
                <a:lnTo>
                  <a:pt x="754" y="158"/>
                </a:lnTo>
                <a:lnTo>
                  <a:pt x="756" y="164"/>
                </a:lnTo>
                <a:lnTo>
                  <a:pt x="758" y="168"/>
                </a:lnTo>
                <a:lnTo>
                  <a:pt x="760" y="171"/>
                </a:lnTo>
                <a:lnTo>
                  <a:pt x="760" y="175"/>
                </a:lnTo>
                <a:lnTo>
                  <a:pt x="762" y="179"/>
                </a:lnTo>
                <a:lnTo>
                  <a:pt x="762" y="183"/>
                </a:lnTo>
                <a:lnTo>
                  <a:pt x="764" y="189"/>
                </a:lnTo>
                <a:lnTo>
                  <a:pt x="764" y="191"/>
                </a:lnTo>
                <a:lnTo>
                  <a:pt x="764" y="195"/>
                </a:lnTo>
                <a:lnTo>
                  <a:pt x="764" y="196"/>
                </a:lnTo>
                <a:lnTo>
                  <a:pt x="766" y="200"/>
                </a:lnTo>
                <a:lnTo>
                  <a:pt x="766" y="204"/>
                </a:lnTo>
                <a:lnTo>
                  <a:pt x="766" y="206"/>
                </a:lnTo>
                <a:lnTo>
                  <a:pt x="779" y="171"/>
                </a:lnTo>
                <a:lnTo>
                  <a:pt x="804" y="216"/>
                </a:lnTo>
                <a:lnTo>
                  <a:pt x="791" y="341"/>
                </a:lnTo>
                <a:lnTo>
                  <a:pt x="819" y="397"/>
                </a:lnTo>
                <a:lnTo>
                  <a:pt x="891" y="425"/>
                </a:lnTo>
                <a:lnTo>
                  <a:pt x="877" y="449"/>
                </a:lnTo>
                <a:lnTo>
                  <a:pt x="806" y="474"/>
                </a:lnTo>
                <a:lnTo>
                  <a:pt x="827" y="506"/>
                </a:lnTo>
                <a:lnTo>
                  <a:pt x="371" y="577"/>
                </a:lnTo>
                <a:lnTo>
                  <a:pt x="39" y="464"/>
                </a:lnTo>
                <a:lnTo>
                  <a:pt x="60" y="437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solidFill>
            <a:srgbClr val="CC80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3797300" y="3050151"/>
            <a:ext cx="1444625" cy="217805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8" y="0"/>
              </a:cxn>
              <a:cxn ang="0">
                <a:pos x="195" y="2"/>
              </a:cxn>
              <a:cxn ang="0">
                <a:pos x="208" y="379"/>
              </a:cxn>
              <a:cxn ang="0">
                <a:pos x="241" y="672"/>
              </a:cxn>
              <a:cxn ang="0">
                <a:pos x="600" y="678"/>
              </a:cxn>
              <a:cxn ang="0">
                <a:pos x="658" y="699"/>
              </a:cxn>
              <a:cxn ang="0">
                <a:pos x="706" y="707"/>
              </a:cxn>
              <a:cxn ang="0">
                <a:pos x="764" y="787"/>
              </a:cxn>
              <a:cxn ang="0">
                <a:pos x="814" y="1005"/>
              </a:cxn>
              <a:cxn ang="0">
                <a:pos x="877" y="1057"/>
              </a:cxn>
              <a:cxn ang="0">
                <a:pos x="910" y="1147"/>
              </a:cxn>
              <a:cxn ang="0">
                <a:pos x="685" y="1274"/>
              </a:cxn>
              <a:cxn ang="0">
                <a:pos x="583" y="1309"/>
              </a:cxn>
              <a:cxn ang="0">
                <a:pos x="514" y="1372"/>
              </a:cxn>
              <a:cxn ang="0">
                <a:pos x="273" y="1284"/>
              </a:cxn>
              <a:cxn ang="0">
                <a:pos x="189" y="1288"/>
              </a:cxn>
              <a:cxn ang="0">
                <a:pos x="18" y="1218"/>
              </a:cxn>
              <a:cxn ang="0">
                <a:pos x="35" y="1157"/>
              </a:cxn>
              <a:cxn ang="0">
                <a:pos x="43" y="626"/>
              </a:cxn>
              <a:cxn ang="0">
                <a:pos x="27" y="381"/>
              </a:cxn>
              <a:cxn ang="0">
                <a:pos x="4" y="272"/>
              </a:cxn>
              <a:cxn ang="0">
                <a:pos x="0" y="22"/>
              </a:cxn>
              <a:cxn ang="0">
                <a:pos x="0" y="22"/>
              </a:cxn>
            </a:cxnLst>
            <a:rect l="0" t="0" r="r" b="b"/>
            <a:pathLst>
              <a:path w="910" h="1372">
                <a:moveTo>
                  <a:pt x="0" y="22"/>
                </a:moveTo>
                <a:lnTo>
                  <a:pt x="68" y="0"/>
                </a:lnTo>
                <a:lnTo>
                  <a:pt x="195" y="2"/>
                </a:lnTo>
                <a:lnTo>
                  <a:pt x="208" y="379"/>
                </a:lnTo>
                <a:lnTo>
                  <a:pt x="241" y="672"/>
                </a:lnTo>
                <a:lnTo>
                  <a:pt x="600" y="678"/>
                </a:lnTo>
                <a:lnTo>
                  <a:pt x="658" y="699"/>
                </a:lnTo>
                <a:lnTo>
                  <a:pt x="706" y="707"/>
                </a:lnTo>
                <a:lnTo>
                  <a:pt x="764" y="787"/>
                </a:lnTo>
                <a:lnTo>
                  <a:pt x="814" y="1005"/>
                </a:lnTo>
                <a:lnTo>
                  <a:pt x="877" y="1057"/>
                </a:lnTo>
                <a:lnTo>
                  <a:pt x="910" y="1147"/>
                </a:lnTo>
                <a:lnTo>
                  <a:pt x="685" y="1274"/>
                </a:lnTo>
                <a:lnTo>
                  <a:pt x="583" y="1309"/>
                </a:lnTo>
                <a:lnTo>
                  <a:pt x="514" y="1372"/>
                </a:lnTo>
                <a:lnTo>
                  <a:pt x="273" y="1284"/>
                </a:lnTo>
                <a:lnTo>
                  <a:pt x="189" y="1288"/>
                </a:lnTo>
                <a:lnTo>
                  <a:pt x="18" y="1218"/>
                </a:lnTo>
                <a:lnTo>
                  <a:pt x="35" y="1157"/>
                </a:lnTo>
                <a:lnTo>
                  <a:pt x="43" y="626"/>
                </a:lnTo>
                <a:lnTo>
                  <a:pt x="27" y="381"/>
                </a:lnTo>
                <a:lnTo>
                  <a:pt x="4" y="272"/>
                </a:lnTo>
                <a:lnTo>
                  <a:pt x="0" y="22"/>
                </a:lnTo>
                <a:lnTo>
                  <a:pt x="0" y="22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Freeform 11"/>
          <p:cNvSpPr>
            <a:spLocks/>
          </p:cNvSpPr>
          <p:nvPr/>
        </p:nvSpPr>
        <p:spPr bwMode="auto">
          <a:xfrm>
            <a:off x="4240213" y="4113213"/>
            <a:ext cx="427037" cy="18891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4" y="67"/>
              </a:cxn>
              <a:cxn ang="0">
                <a:pos x="12" y="75"/>
              </a:cxn>
              <a:cxn ang="0">
                <a:pos x="16" y="80"/>
              </a:cxn>
              <a:cxn ang="0">
                <a:pos x="21" y="84"/>
              </a:cxn>
              <a:cxn ang="0">
                <a:pos x="27" y="90"/>
              </a:cxn>
              <a:cxn ang="0">
                <a:pos x="33" y="94"/>
              </a:cxn>
              <a:cxn ang="0">
                <a:pos x="41" y="100"/>
              </a:cxn>
              <a:cxn ang="0">
                <a:pos x="50" y="104"/>
              </a:cxn>
              <a:cxn ang="0">
                <a:pos x="54" y="105"/>
              </a:cxn>
              <a:cxn ang="0">
                <a:pos x="60" y="107"/>
              </a:cxn>
              <a:cxn ang="0">
                <a:pos x="64" y="111"/>
              </a:cxn>
              <a:cxn ang="0">
                <a:pos x="69" y="113"/>
              </a:cxn>
              <a:cxn ang="0">
                <a:pos x="75" y="113"/>
              </a:cxn>
              <a:cxn ang="0">
                <a:pos x="81" y="115"/>
              </a:cxn>
              <a:cxn ang="0">
                <a:pos x="87" y="117"/>
              </a:cxn>
              <a:cxn ang="0">
                <a:pos x="94" y="119"/>
              </a:cxn>
              <a:cxn ang="0">
                <a:pos x="100" y="119"/>
              </a:cxn>
              <a:cxn ang="0">
                <a:pos x="106" y="119"/>
              </a:cxn>
              <a:cxn ang="0">
                <a:pos x="114" y="119"/>
              </a:cxn>
              <a:cxn ang="0">
                <a:pos x="121" y="119"/>
              </a:cxn>
              <a:cxn ang="0">
                <a:pos x="127" y="117"/>
              </a:cxn>
              <a:cxn ang="0">
                <a:pos x="135" y="115"/>
              </a:cxn>
              <a:cxn ang="0">
                <a:pos x="143" y="113"/>
              </a:cxn>
              <a:cxn ang="0">
                <a:pos x="150" y="111"/>
              </a:cxn>
              <a:cxn ang="0">
                <a:pos x="158" y="109"/>
              </a:cxn>
              <a:cxn ang="0">
                <a:pos x="164" y="107"/>
              </a:cxn>
              <a:cxn ang="0">
                <a:pos x="171" y="104"/>
              </a:cxn>
              <a:cxn ang="0">
                <a:pos x="179" y="102"/>
              </a:cxn>
              <a:cxn ang="0">
                <a:pos x="185" y="96"/>
              </a:cxn>
              <a:cxn ang="0">
                <a:pos x="193" y="94"/>
              </a:cxn>
              <a:cxn ang="0">
                <a:pos x="200" y="90"/>
              </a:cxn>
              <a:cxn ang="0">
                <a:pos x="206" y="86"/>
              </a:cxn>
              <a:cxn ang="0">
                <a:pos x="214" y="82"/>
              </a:cxn>
              <a:cxn ang="0">
                <a:pos x="219" y="79"/>
              </a:cxn>
              <a:cxn ang="0">
                <a:pos x="225" y="75"/>
              </a:cxn>
              <a:cxn ang="0">
                <a:pos x="231" y="73"/>
              </a:cxn>
              <a:cxn ang="0">
                <a:pos x="237" y="69"/>
              </a:cxn>
              <a:cxn ang="0">
                <a:pos x="243" y="65"/>
              </a:cxn>
              <a:cxn ang="0">
                <a:pos x="246" y="61"/>
              </a:cxn>
              <a:cxn ang="0">
                <a:pos x="250" y="59"/>
              </a:cxn>
              <a:cxn ang="0">
                <a:pos x="258" y="54"/>
              </a:cxn>
              <a:cxn ang="0">
                <a:pos x="264" y="50"/>
              </a:cxn>
              <a:cxn ang="0">
                <a:pos x="268" y="48"/>
              </a:cxn>
              <a:cxn ang="0">
                <a:pos x="269" y="46"/>
              </a:cxn>
              <a:cxn ang="0">
                <a:pos x="0" y="59"/>
              </a:cxn>
            </a:cxnLst>
            <a:rect l="0" t="0" r="r" b="b"/>
            <a:pathLst>
              <a:path w="269" h="119">
                <a:moveTo>
                  <a:pt x="0" y="59"/>
                </a:moveTo>
                <a:lnTo>
                  <a:pt x="0" y="61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2" y="75"/>
                </a:lnTo>
                <a:lnTo>
                  <a:pt x="14" y="77"/>
                </a:lnTo>
                <a:lnTo>
                  <a:pt x="16" y="80"/>
                </a:lnTo>
                <a:lnTo>
                  <a:pt x="18" y="82"/>
                </a:lnTo>
                <a:lnTo>
                  <a:pt x="21" y="84"/>
                </a:lnTo>
                <a:lnTo>
                  <a:pt x="23" y="86"/>
                </a:lnTo>
                <a:lnTo>
                  <a:pt x="27" y="90"/>
                </a:lnTo>
                <a:lnTo>
                  <a:pt x="29" y="92"/>
                </a:lnTo>
                <a:lnTo>
                  <a:pt x="33" y="94"/>
                </a:lnTo>
                <a:lnTo>
                  <a:pt x="37" y="96"/>
                </a:lnTo>
                <a:lnTo>
                  <a:pt x="41" y="100"/>
                </a:lnTo>
                <a:lnTo>
                  <a:pt x="44" y="102"/>
                </a:lnTo>
                <a:lnTo>
                  <a:pt x="50" y="104"/>
                </a:lnTo>
                <a:lnTo>
                  <a:pt x="52" y="105"/>
                </a:lnTo>
                <a:lnTo>
                  <a:pt x="54" y="105"/>
                </a:lnTo>
                <a:lnTo>
                  <a:pt x="56" y="107"/>
                </a:lnTo>
                <a:lnTo>
                  <a:pt x="60" y="107"/>
                </a:lnTo>
                <a:lnTo>
                  <a:pt x="62" y="109"/>
                </a:lnTo>
                <a:lnTo>
                  <a:pt x="64" y="111"/>
                </a:lnTo>
                <a:lnTo>
                  <a:pt x="68" y="111"/>
                </a:lnTo>
                <a:lnTo>
                  <a:pt x="69" y="113"/>
                </a:lnTo>
                <a:lnTo>
                  <a:pt x="73" y="113"/>
                </a:lnTo>
                <a:lnTo>
                  <a:pt x="75" y="113"/>
                </a:lnTo>
                <a:lnTo>
                  <a:pt x="79" y="115"/>
                </a:lnTo>
                <a:lnTo>
                  <a:pt x="81" y="115"/>
                </a:lnTo>
                <a:lnTo>
                  <a:pt x="85" y="117"/>
                </a:lnTo>
                <a:lnTo>
                  <a:pt x="87" y="117"/>
                </a:lnTo>
                <a:lnTo>
                  <a:pt x="91" y="117"/>
                </a:lnTo>
                <a:lnTo>
                  <a:pt x="94" y="119"/>
                </a:lnTo>
                <a:lnTo>
                  <a:pt x="96" y="119"/>
                </a:lnTo>
                <a:lnTo>
                  <a:pt x="100" y="119"/>
                </a:lnTo>
                <a:lnTo>
                  <a:pt x="104" y="119"/>
                </a:lnTo>
                <a:lnTo>
                  <a:pt x="106" y="119"/>
                </a:lnTo>
                <a:lnTo>
                  <a:pt x="110" y="119"/>
                </a:lnTo>
                <a:lnTo>
                  <a:pt x="114" y="119"/>
                </a:lnTo>
                <a:lnTo>
                  <a:pt x="118" y="119"/>
                </a:lnTo>
                <a:lnTo>
                  <a:pt x="121" y="119"/>
                </a:lnTo>
                <a:lnTo>
                  <a:pt x="123" y="117"/>
                </a:lnTo>
                <a:lnTo>
                  <a:pt x="127" y="117"/>
                </a:lnTo>
                <a:lnTo>
                  <a:pt x="131" y="117"/>
                </a:lnTo>
                <a:lnTo>
                  <a:pt x="135" y="115"/>
                </a:lnTo>
                <a:lnTo>
                  <a:pt x="139" y="115"/>
                </a:lnTo>
                <a:lnTo>
                  <a:pt x="143" y="113"/>
                </a:lnTo>
                <a:lnTo>
                  <a:pt x="146" y="113"/>
                </a:lnTo>
                <a:lnTo>
                  <a:pt x="150" y="111"/>
                </a:lnTo>
                <a:lnTo>
                  <a:pt x="154" y="111"/>
                </a:lnTo>
                <a:lnTo>
                  <a:pt x="158" y="109"/>
                </a:lnTo>
                <a:lnTo>
                  <a:pt x="160" y="107"/>
                </a:lnTo>
                <a:lnTo>
                  <a:pt x="164" y="107"/>
                </a:lnTo>
                <a:lnTo>
                  <a:pt x="168" y="105"/>
                </a:lnTo>
                <a:lnTo>
                  <a:pt x="171" y="104"/>
                </a:lnTo>
                <a:lnTo>
                  <a:pt x="175" y="102"/>
                </a:lnTo>
                <a:lnTo>
                  <a:pt x="179" y="102"/>
                </a:lnTo>
                <a:lnTo>
                  <a:pt x="183" y="98"/>
                </a:lnTo>
                <a:lnTo>
                  <a:pt x="185" y="96"/>
                </a:lnTo>
                <a:lnTo>
                  <a:pt x="189" y="96"/>
                </a:lnTo>
                <a:lnTo>
                  <a:pt x="193" y="94"/>
                </a:lnTo>
                <a:lnTo>
                  <a:pt x="196" y="92"/>
                </a:lnTo>
                <a:lnTo>
                  <a:pt x="200" y="90"/>
                </a:lnTo>
                <a:lnTo>
                  <a:pt x="202" y="88"/>
                </a:lnTo>
                <a:lnTo>
                  <a:pt x="206" y="86"/>
                </a:lnTo>
                <a:lnTo>
                  <a:pt x="210" y="84"/>
                </a:lnTo>
                <a:lnTo>
                  <a:pt x="214" y="82"/>
                </a:lnTo>
                <a:lnTo>
                  <a:pt x="216" y="80"/>
                </a:lnTo>
                <a:lnTo>
                  <a:pt x="219" y="79"/>
                </a:lnTo>
                <a:lnTo>
                  <a:pt x="221" y="77"/>
                </a:lnTo>
                <a:lnTo>
                  <a:pt x="225" y="75"/>
                </a:lnTo>
                <a:lnTo>
                  <a:pt x="227" y="73"/>
                </a:lnTo>
                <a:lnTo>
                  <a:pt x="231" y="73"/>
                </a:lnTo>
                <a:lnTo>
                  <a:pt x="233" y="69"/>
                </a:lnTo>
                <a:lnTo>
                  <a:pt x="237" y="69"/>
                </a:lnTo>
                <a:lnTo>
                  <a:pt x="239" y="67"/>
                </a:lnTo>
                <a:lnTo>
                  <a:pt x="243" y="65"/>
                </a:lnTo>
                <a:lnTo>
                  <a:pt x="244" y="63"/>
                </a:lnTo>
                <a:lnTo>
                  <a:pt x="246" y="61"/>
                </a:lnTo>
                <a:lnTo>
                  <a:pt x="248" y="59"/>
                </a:lnTo>
                <a:lnTo>
                  <a:pt x="250" y="59"/>
                </a:lnTo>
                <a:lnTo>
                  <a:pt x="254" y="55"/>
                </a:lnTo>
                <a:lnTo>
                  <a:pt x="258" y="54"/>
                </a:lnTo>
                <a:lnTo>
                  <a:pt x="262" y="52"/>
                </a:lnTo>
                <a:lnTo>
                  <a:pt x="264" y="50"/>
                </a:lnTo>
                <a:lnTo>
                  <a:pt x="266" y="48"/>
                </a:lnTo>
                <a:lnTo>
                  <a:pt x="268" y="48"/>
                </a:lnTo>
                <a:lnTo>
                  <a:pt x="269" y="46"/>
                </a:lnTo>
                <a:lnTo>
                  <a:pt x="269" y="46"/>
                </a:lnTo>
                <a:lnTo>
                  <a:pt x="6" y="0"/>
                </a:lnTo>
                <a:lnTo>
                  <a:pt x="0" y="59"/>
                </a:lnTo>
                <a:lnTo>
                  <a:pt x="0" y="59"/>
                </a:lnTo>
                <a:close/>
              </a:path>
            </a:pathLst>
          </a:custGeom>
          <a:solidFill>
            <a:srgbClr val="D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Freeform 12"/>
          <p:cNvSpPr>
            <a:spLocks/>
          </p:cNvSpPr>
          <p:nvPr/>
        </p:nvSpPr>
        <p:spPr bwMode="auto">
          <a:xfrm>
            <a:off x="4987925" y="4864100"/>
            <a:ext cx="577850" cy="2841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33" y="135"/>
              </a:cxn>
              <a:cxn ang="0">
                <a:pos x="91" y="114"/>
              </a:cxn>
              <a:cxn ang="0">
                <a:pos x="121" y="92"/>
              </a:cxn>
              <a:cxn ang="0">
                <a:pos x="148" y="96"/>
              </a:cxn>
              <a:cxn ang="0">
                <a:pos x="204" y="169"/>
              </a:cxn>
              <a:cxn ang="0">
                <a:pos x="239" y="179"/>
              </a:cxn>
              <a:cxn ang="0">
                <a:pos x="262" y="154"/>
              </a:cxn>
              <a:cxn ang="0">
                <a:pos x="329" y="164"/>
              </a:cxn>
              <a:cxn ang="0">
                <a:pos x="356" y="150"/>
              </a:cxn>
              <a:cxn ang="0">
                <a:pos x="364" y="127"/>
              </a:cxn>
              <a:cxn ang="0">
                <a:pos x="260" y="10"/>
              </a:cxn>
              <a:cxn ang="0">
                <a:pos x="121" y="0"/>
              </a:cxn>
              <a:cxn ang="0">
                <a:pos x="31" y="54"/>
              </a:cxn>
              <a:cxn ang="0">
                <a:pos x="0" y="98"/>
              </a:cxn>
              <a:cxn ang="0">
                <a:pos x="0" y="98"/>
              </a:cxn>
            </a:cxnLst>
            <a:rect l="0" t="0" r="r" b="b"/>
            <a:pathLst>
              <a:path w="364" h="179">
                <a:moveTo>
                  <a:pt x="0" y="98"/>
                </a:moveTo>
                <a:lnTo>
                  <a:pt x="33" y="135"/>
                </a:lnTo>
                <a:lnTo>
                  <a:pt x="91" y="114"/>
                </a:lnTo>
                <a:lnTo>
                  <a:pt x="121" y="92"/>
                </a:lnTo>
                <a:lnTo>
                  <a:pt x="148" y="96"/>
                </a:lnTo>
                <a:lnTo>
                  <a:pt x="204" y="169"/>
                </a:lnTo>
                <a:lnTo>
                  <a:pt x="239" y="179"/>
                </a:lnTo>
                <a:lnTo>
                  <a:pt x="262" y="154"/>
                </a:lnTo>
                <a:lnTo>
                  <a:pt x="329" y="164"/>
                </a:lnTo>
                <a:lnTo>
                  <a:pt x="356" y="150"/>
                </a:lnTo>
                <a:lnTo>
                  <a:pt x="364" y="127"/>
                </a:lnTo>
                <a:lnTo>
                  <a:pt x="260" y="10"/>
                </a:lnTo>
                <a:lnTo>
                  <a:pt x="121" y="0"/>
                </a:lnTo>
                <a:lnTo>
                  <a:pt x="31" y="54"/>
                </a:lnTo>
                <a:lnTo>
                  <a:pt x="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4667250" y="3392488"/>
            <a:ext cx="230188" cy="741362"/>
          </a:xfrm>
          <a:custGeom>
            <a:avLst/>
            <a:gdLst/>
            <a:ahLst/>
            <a:cxnLst>
              <a:cxn ang="0">
                <a:pos x="27" y="28"/>
              </a:cxn>
              <a:cxn ang="0">
                <a:pos x="56" y="0"/>
              </a:cxn>
              <a:cxn ang="0">
                <a:pos x="89" y="28"/>
              </a:cxn>
              <a:cxn ang="0">
                <a:pos x="93" y="102"/>
              </a:cxn>
              <a:cxn ang="0">
                <a:pos x="145" y="182"/>
              </a:cxn>
              <a:cxn ang="0">
                <a:pos x="141" y="298"/>
              </a:cxn>
              <a:cxn ang="0">
                <a:pos x="77" y="448"/>
              </a:cxn>
              <a:cxn ang="0">
                <a:pos x="0" y="467"/>
              </a:cxn>
              <a:cxn ang="0">
                <a:pos x="27" y="28"/>
              </a:cxn>
              <a:cxn ang="0">
                <a:pos x="27" y="28"/>
              </a:cxn>
            </a:cxnLst>
            <a:rect l="0" t="0" r="r" b="b"/>
            <a:pathLst>
              <a:path w="145" h="467">
                <a:moveTo>
                  <a:pt x="27" y="28"/>
                </a:moveTo>
                <a:lnTo>
                  <a:pt x="56" y="0"/>
                </a:lnTo>
                <a:lnTo>
                  <a:pt x="89" y="28"/>
                </a:lnTo>
                <a:lnTo>
                  <a:pt x="93" y="102"/>
                </a:lnTo>
                <a:lnTo>
                  <a:pt x="145" y="182"/>
                </a:lnTo>
                <a:lnTo>
                  <a:pt x="141" y="298"/>
                </a:lnTo>
                <a:lnTo>
                  <a:pt x="77" y="448"/>
                </a:lnTo>
                <a:lnTo>
                  <a:pt x="0" y="467"/>
                </a:lnTo>
                <a:lnTo>
                  <a:pt x="27" y="28"/>
                </a:lnTo>
                <a:lnTo>
                  <a:pt x="27" y="28"/>
                </a:lnTo>
                <a:close/>
              </a:path>
            </a:pathLst>
          </a:custGeom>
          <a:solidFill>
            <a:srgbClr val="FF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4176713" y="3633788"/>
            <a:ext cx="69850" cy="11588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4" y="0"/>
              </a:cxn>
              <a:cxn ang="0">
                <a:pos x="8" y="73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44" h="73">
                <a:moveTo>
                  <a:pt x="0" y="11"/>
                </a:moveTo>
                <a:lnTo>
                  <a:pt x="44" y="0"/>
                </a:lnTo>
                <a:lnTo>
                  <a:pt x="8" y="73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Freeform 15"/>
          <p:cNvSpPr>
            <a:spLocks/>
          </p:cNvSpPr>
          <p:nvPr/>
        </p:nvSpPr>
        <p:spPr bwMode="auto">
          <a:xfrm>
            <a:off x="3822700" y="2386013"/>
            <a:ext cx="381000" cy="669925"/>
          </a:xfrm>
          <a:custGeom>
            <a:avLst/>
            <a:gdLst/>
            <a:ahLst/>
            <a:cxnLst>
              <a:cxn ang="0">
                <a:pos x="29" y="422"/>
              </a:cxn>
              <a:cxn ang="0">
                <a:pos x="0" y="355"/>
              </a:cxn>
              <a:cxn ang="0">
                <a:pos x="0" y="131"/>
              </a:cxn>
              <a:cxn ang="0">
                <a:pos x="13" y="93"/>
              </a:cxn>
              <a:cxn ang="0">
                <a:pos x="40" y="89"/>
              </a:cxn>
              <a:cxn ang="0">
                <a:pos x="56" y="27"/>
              </a:cxn>
              <a:cxn ang="0">
                <a:pos x="65" y="29"/>
              </a:cxn>
              <a:cxn ang="0">
                <a:pos x="86" y="47"/>
              </a:cxn>
              <a:cxn ang="0">
                <a:pos x="115" y="0"/>
              </a:cxn>
              <a:cxn ang="0">
                <a:pos x="132" y="20"/>
              </a:cxn>
              <a:cxn ang="0">
                <a:pos x="136" y="47"/>
              </a:cxn>
              <a:cxn ang="0">
                <a:pos x="165" y="31"/>
              </a:cxn>
              <a:cxn ang="0">
                <a:pos x="177" y="45"/>
              </a:cxn>
              <a:cxn ang="0">
                <a:pos x="190" y="210"/>
              </a:cxn>
              <a:cxn ang="0">
                <a:pos x="217" y="195"/>
              </a:cxn>
              <a:cxn ang="0">
                <a:pos x="240" y="199"/>
              </a:cxn>
              <a:cxn ang="0">
                <a:pos x="238" y="226"/>
              </a:cxn>
              <a:cxn ang="0">
                <a:pos x="223" y="266"/>
              </a:cxn>
              <a:cxn ang="0">
                <a:pos x="204" y="297"/>
              </a:cxn>
              <a:cxn ang="0">
                <a:pos x="206" y="380"/>
              </a:cxn>
              <a:cxn ang="0">
                <a:pos x="184" y="408"/>
              </a:cxn>
              <a:cxn ang="0">
                <a:pos x="102" y="401"/>
              </a:cxn>
              <a:cxn ang="0">
                <a:pos x="29" y="422"/>
              </a:cxn>
              <a:cxn ang="0">
                <a:pos x="29" y="422"/>
              </a:cxn>
            </a:cxnLst>
            <a:rect l="0" t="0" r="r" b="b"/>
            <a:pathLst>
              <a:path w="240" h="422">
                <a:moveTo>
                  <a:pt x="29" y="422"/>
                </a:moveTo>
                <a:lnTo>
                  <a:pt x="0" y="355"/>
                </a:lnTo>
                <a:lnTo>
                  <a:pt x="0" y="131"/>
                </a:lnTo>
                <a:lnTo>
                  <a:pt x="13" y="93"/>
                </a:lnTo>
                <a:lnTo>
                  <a:pt x="40" y="89"/>
                </a:lnTo>
                <a:lnTo>
                  <a:pt x="56" y="27"/>
                </a:lnTo>
                <a:lnTo>
                  <a:pt x="65" y="29"/>
                </a:lnTo>
                <a:lnTo>
                  <a:pt x="86" y="47"/>
                </a:lnTo>
                <a:lnTo>
                  <a:pt x="115" y="0"/>
                </a:lnTo>
                <a:lnTo>
                  <a:pt x="132" y="20"/>
                </a:lnTo>
                <a:lnTo>
                  <a:pt x="136" y="47"/>
                </a:lnTo>
                <a:lnTo>
                  <a:pt x="165" y="31"/>
                </a:lnTo>
                <a:lnTo>
                  <a:pt x="177" y="45"/>
                </a:lnTo>
                <a:lnTo>
                  <a:pt x="190" y="210"/>
                </a:lnTo>
                <a:lnTo>
                  <a:pt x="217" y="195"/>
                </a:lnTo>
                <a:lnTo>
                  <a:pt x="240" y="199"/>
                </a:lnTo>
                <a:lnTo>
                  <a:pt x="238" y="226"/>
                </a:lnTo>
                <a:lnTo>
                  <a:pt x="223" y="266"/>
                </a:lnTo>
                <a:lnTo>
                  <a:pt x="204" y="297"/>
                </a:lnTo>
                <a:lnTo>
                  <a:pt x="206" y="380"/>
                </a:lnTo>
                <a:lnTo>
                  <a:pt x="184" y="408"/>
                </a:lnTo>
                <a:lnTo>
                  <a:pt x="102" y="401"/>
                </a:lnTo>
                <a:lnTo>
                  <a:pt x="29" y="422"/>
                </a:lnTo>
                <a:lnTo>
                  <a:pt x="29" y="422"/>
                </a:lnTo>
                <a:close/>
              </a:path>
            </a:pathLst>
          </a:custGeom>
          <a:solidFill>
            <a:srgbClr val="FF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Freeform 16"/>
          <p:cNvSpPr>
            <a:spLocks/>
          </p:cNvSpPr>
          <p:nvPr/>
        </p:nvSpPr>
        <p:spPr bwMode="auto">
          <a:xfrm>
            <a:off x="4189413" y="3429000"/>
            <a:ext cx="655637" cy="784225"/>
          </a:xfrm>
          <a:custGeom>
            <a:avLst/>
            <a:gdLst/>
            <a:ahLst/>
            <a:cxnLst>
              <a:cxn ang="0">
                <a:pos x="32" y="425"/>
              </a:cxn>
              <a:cxn ang="0">
                <a:pos x="330" y="463"/>
              </a:cxn>
              <a:cxn ang="0">
                <a:pos x="332" y="458"/>
              </a:cxn>
              <a:cxn ang="0">
                <a:pos x="338" y="448"/>
              </a:cxn>
              <a:cxn ang="0">
                <a:pos x="342" y="438"/>
              </a:cxn>
              <a:cxn ang="0">
                <a:pos x="346" y="431"/>
              </a:cxn>
              <a:cxn ang="0">
                <a:pos x="349" y="419"/>
              </a:cxn>
              <a:cxn ang="0">
                <a:pos x="355" y="408"/>
              </a:cxn>
              <a:cxn ang="0">
                <a:pos x="361" y="394"/>
              </a:cxn>
              <a:cxn ang="0">
                <a:pos x="367" y="383"/>
              </a:cxn>
              <a:cxn ang="0">
                <a:pos x="373" y="369"/>
              </a:cxn>
              <a:cxn ang="0">
                <a:pos x="378" y="354"/>
              </a:cxn>
              <a:cxn ang="0">
                <a:pos x="382" y="338"/>
              </a:cxn>
              <a:cxn ang="0">
                <a:pos x="388" y="325"/>
              </a:cxn>
              <a:cxn ang="0">
                <a:pos x="394" y="309"/>
              </a:cxn>
              <a:cxn ang="0">
                <a:pos x="398" y="296"/>
              </a:cxn>
              <a:cxn ang="0">
                <a:pos x="401" y="282"/>
              </a:cxn>
              <a:cxn ang="0">
                <a:pos x="405" y="269"/>
              </a:cxn>
              <a:cxn ang="0">
                <a:pos x="409" y="256"/>
              </a:cxn>
              <a:cxn ang="0">
                <a:pos x="411" y="244"/>
              </a:cxn>
              <a:cxn ang="0">
                <a:pos x="413" y="232"/>
              </a:cxn>
              <a:cxn ang="0">
                <a:pos x="413" y="223"/>
              </a:cxn>
              <a:cxn ang="0">
                <a:pos x="413" y="213"/>
              </a:cxn>
              <a:cxn ang="0">
                <a:pos x="413" y="204"/>
              </a:cxn>
              <a:cxn ang="0">
                <a:pos x="411" y="192"/>
              </a:cxn>
              <a:cxn ang="0">
                <a:pos x="409" y="182"/>
              </a:cxn>
              <a:cxn ang="0">
                <a:pos x="407" y="173"/>
              </a:cxn>
              <a:cxn ang="0">
                <a:pos x="405" y="163"/>
              </a:cxn>
              <a:cxn ang="0">
                <a:pos x="401" y="155"/>
              </a:cxn>
              <a:cxn ang="0">
                <a:pos x="398" y="146"/>
              </a:cxn>
              <a:cxn ang="0">
                <a:pos x="396" y="138"/>
              </a:cxn>
              <a:cxn ang="0">
                <a:pos x="392" y="130"/>
              </a:cxn>
              <a:cxn ang="0">
                <a:pos x="388" y="123"/>
              </a:cxn>
              <a:cxn ang="0">
                <a:pos x="384" y="115"/>
              </a:cxn>
              <a:cxn ang="0">
                <a:pos x="380" y="107"/>
              </a:cxn>
              <a:cxn ang="0">
                <a:pos x="374" y="98"/>
              </a:cxn>
              <a:cxn ang="0">
                <a:pos x="371" y="90"/>
              </a:cxn>
              <a:cxn ang="0">
                <a:pos x="367" y="84"/>
              </a:cxn>
              <a:cxn ang="0">
                <a:pos x="367" y="79"/>
              </a:cxn>
              <a:cxn ang="0">
                <a:pos x="365" y="69"/>
              </a:cxn>
              <a:cxn ang="0">
                <a:pos x="363" y="59"/>
              </a:cxn>
              <a:cxn ang="0">
                <a:pos x="363" y="50"/>
              </a:cxn>
              <a:cxn ang="0">
                <a:pos x="361" y="38"/>
              </a:cxn>
              <a:cxn ang="0">
                <a:pos x="357" y="28"/>
              </a:cxn>
              <a:cxn ang="0">
                <a:pos x="355" y="17"/>
              </a:cxn>
              <a:cxn ang="0">
                <a:pos x="351" y="9"/>
              </a:cxn>
              <a:cxn ang="0">
                <a:pos x="348" y="2"/>
              </a:cxn>
              <a:cxn ang="0">
                <a:pos x="280" y="9"/>
              </a:cxn>
              <a:cxn ang="0">
                <a:pos x="86" y="109"/>
              </a:cxn>
            </a:cxnLst>
            <a:rect l="0" t="0" r="r" b="b"/>
            <a:pathLst>
              <a:path w="413" h="494">
                <a:moveTo>
                  <a:pt x="26" y="132"/>
                </a:moveTo>
                <a:lnTo>
                  <a:pt x="0" y="182"/>
                </a:lnTo>
                <a:lnTo>
                  <a:pt x="32" y="425"/>
                </a:lnTo>
                <a:lnTo>
                  <a:pt x="130" y="483"/>
                </a:lnTo>
                <a:lnTo>
                  <a:pt x="242" y="494"/>
                </a:lnTo>
                <a:lnTo>
                  <a:pt x="330" y="463"/>
                </a:lnTo>
                <a:lnTo>
                  <a:pt x="330" y="461"/>
                </a:lnTo>
                <a:lnTo>
                  <a:pt x="330" y="461"/>
                </a:lnTo>
                <a:lnTo>
                  <a:pt x="332" y="458"/>
                </a:lnTo>
                <a:lnTo>
                  <a:pt x="334" y="456"/>
                </a:lnTo>
                <a:lnTo>
                  <a:pt x="334" y="452"/>
                </a:lnTo>
                <a:lnTo>
                  <a:pt x="338" y="448"/>
                </a:lnTo>
                <a:lnTo>
                  <a:pt x="338" y="444"/>
                </a:lnTo>
                <a:lnTo>
                  <a:pt x="340" y="442"/>
                </a:lnTo>
                <a:lnTo>
                  <a:pt x="342" y="438"/>
                </a:lnTo>
                <a:lnTo>
                  <a:pt x="344" y="436"/>
                </a:lnTo>
                <a:lnTo>
                  <a:pt x="344" y="433"/>
                </a:lnTo>
                <a:lnTo>
                  <a:pt x="346" y="431"/>
                </a:lnTo>
                <a:lnTo>
                  <a:pt x="348" y="427"/>
                </a:lnTo>
                <a:lnTo>
                  <a:pt x="348" y="423"/>
                </a:lnTo>
                <a:lnTo>
                  <a:pt x="349" y="419"/>
                </a:lnTo>
                <a:lnTo>
                  <a:pt x="351" y="415"/>
                </a:lnTo>
                <a:lnTo>
                  <a:pt x="353" y="411"/>
                </a:lnTo>
                <a:lnTo>
                  <a:pt x="355" y="408"/>
                </a:lnTo>
                <a:lnTo>
                  <a:pt x="357" y="404"/>
                </a:lnTo>
                <a:lnTo>
                  <a:pt x="359" y="400"/>
                </a:lnTo>
                <a:lnTo>
                  <a:pt x="361" y="394"/>
                </a:lnTo>
                <a:lnTo>
                  <a:pt x="363" y="390"/>
                </a:lnTo>
                <a:lnTo>
                  <a:pt x="365" y="386"/>
                </a:lnTo>
                <a:lnTo>
                  <a:pt x="367" y="383"/>
                </a:lnTo>
                <a:lnTo>
                  <a:pt x="369" y="377"/>
                </a:lnTo>
                <a:lnTo>
                  <a:pt x="371" y="373"/>
                </a:lnTo>
                <a:lnTo>
                  <a:pt x="373" y="369"/>
                </a:lnTo>
                <a:lnTo>
                  <a:pt x="374" y="363"/>
                </a:lnTo>
                <a:lnTo>
                  <a:pt x="374" y="359"/>
                </a:lnTo>
                <a:lnTo>
                  <a:pt x="378" y="354"/>
                </a:lnTo>
                <a:lnTo>
                  <a:pt x="378" y="350"/>
                </a:lnTo>
                <a:lnTo>
                  <a:pt x="380" y="344"/>
                </a:lnTo>
                <a:lnTo>
                  <a:pt x="382" y="338"/>
                </a:lnTo>
                <a:lnTo>
                  <a:pt x="384" y="334"/>
                </a:lnTo>
                <a:lnTo>
                  <a:pt x="386" y="329"/>
                </a:lnTo>
                <a:lnTo>
                  <a:pt x="388" y="325"/>
                </a:lnTo>
                <a:lnTo>
                  <a:pt x="390" y="319"/>
                </a:lnTo>
                <a:lnTo>
                  <a:pt x="392" y="315"/>
                </a:lnTo>
                <a:lnTo>
                  <a:pt x="394" y="309"/>
                </a:lnTo>
                <a:lnTo>
                  <a:pt x="396" y="306"/>
                </a:lnTo>
                <a:lnTo>
                  <a:pt x="396" y="302"/>
                </a:lnTo>
                <a:lnTo>
                  <a:pt x="398" y="296"/>
                </a:lnTo>
                <a:lnTo>
                  <a:pt x="399" y="292"/>
                </a:lnTo>
                <a:lnTo>
                  <a:pt x="401" y="286"/>
                </a:lnTo>
                <a:lnTo>
                  <a:pt x="401" y="282"/>
                </a:lnTo>
                <a:lnTo>
                  <a:pt x="403" y="279"/>
                </a:lnTo>
                <a:lnTo>
                  <a:pt x="405" y="273"/>
                </a:lnTo>
                <a:lnTo>
                  <a:pt x="405" y="269"/>
                </a:lnTo>
                <a:lnTo>
                  <a:pt x="407" y="263"/>
                </a:lnTo>
                <a:lnTo>
                  <a:pt x="407" y="261"/>
                </a:lnTo>
                <a:lnTo>
                  <a:pt x="409" y="256"/>
                </a:lnTo>
                <a:lnTo>
                  <a:pt x="409" y="252"/>
                </a:lnTo>
                <a:lnTo>
                  <a:pt x="411" y="248"/>
                </a:lnTo>
                <a:lnTo>
                  <a:pt x="411" y="244"/>
                </a:lnTo>
                <a:lnTo>
                  <a:pt x="411" y="240"/>
                </a:lnTo>
                <a:lnTo>
                  <a:pt x="411" y="236"/>
                </a:lnTo>
                <a:lnTo>
                  <a:pt x="413" y="232"/>
                </a:lnTo>
                <a:lnTo>
                  <a:pt x="413" y="231"/>
                </a:lnTo>
                <a:lnTo>
                  <a:pt x="413" y="227"/>
                </a:lnTo>
                <a:lnTo>
                  <a:pt x="413" y="223"/>
                </a:lnTo>
                <a:lnTo>
                  <a:pt x="413" y="219"/>
                </a:lnTo>
                <a:lnTo>
                  <a:pt x="413" y="217"/>
                </a:lnTo>
                <a:lnTo>
                  <a:pt x="413" y="213"/>
                </a:lnTo>
                <a:lnTo>
                  <a:pt x="413" y="209"/>
                </a:lnTo>
                <a:lnTo>
                  <a:pt x="413" y="206"/>
                </a:lnTo>
                <a:lnTo>
                  <a:pt x="413" y="204"/>
                </a:lnTo>
                <a:lnTo>
                  <a:pt x="411" y="200"/>
                </a:lnTo>
                <a:lnTo>
                  <a:pt x="411" y="196"/>
                </a:lnTo>
                <a:lnTo>
                  <a:pt x="411" y="192"/>
                </a:lnTo>
                <a:lnTo>
                  <a:pt x="411" y="190"/>
                </a:lnTo>
                <a:lnTo>
                  <a:pt x="409" y="186"/>
                </a:lnTo>
                <a:lnTo>
                  <a:pt x="409" y="182"/>
                </a:lnTo>
                <a:lnTo>
                  <a:pt x="409" y="180"/>
                </a:lnTo>
                <a:lnTo>
                  <a:pt x="407" y="177"/>
                </a:lnTo>
                <a:lnTo>
                  <a:pt x="407" y="173"/>
                </a:lnTo>
                <a:lnTo>
                  <a:pt x="405" y="171"/>
                </a:lnTo>
                <a:lnTo>
                  <a:pt x="405" y="167"/>
                </a:lnTo>
                <a:lnTo>
                  <a:pt x="405" y="163"/>
                </a:lnTo>
                <a:lnTo>
                  <a:pt x="403" y="161"/>
                </a:lnTo>
                <a:lnTo>
                  <a:pt x="403" y="157"/>
                </a:lnTo>
                <a:lnTo>
                  <a:pt x="401" y="155"/>
                </a:lnTo>
                <a:lnTo>
                  <a:pt x="401" y="152"/>
                </a:lnTo>
                <a:lnTo>
                  <a:pt x="399" y="150"/>
                </a:lnTo>
                <a:lnTo>
                  <a:pt x="398" y="146"/>
                </a:lnTo>
                <a:lnTo>
                  <a:pt x="398" y="144"/>
                </a:lnTo>
                <a:lnTo>
                  <a:pt x="396" y="140"/>
                </a:lnTo>
                <a:lnTo>
                  <a:pt x="396" y="138"/>
                </a:lnTo>
                <a:lnTo>
                  <a:pt x="394" y="136"/>
                </a:lnTo>
                <a:lnTo>
                  <a:pt x="394" y="132"/>
                </a:lnTo>
                <a:lnTo>
                  <a:pt x="392" y="130"/>
                </a:lnTo>
                <a:lnTo>
                  <a:pt x="390" y="127"/>
                </a:lnTo>
                <a:lnTo>
                  <a:pt x="390" y="125"/>
                </a:lnTo>
                <a:lnTo>
                  <a:pt x="388" y="123"/>
                </a:lnTo>
                <a:lnTo>
                  <a:pt x="388" y="121"/>
                </a:lnTo>
                <a:lnTo>
                  <a:pt x="386" y="117"/>
                </a:lnTo>
                <a:lnTo>
                  <a:pt x="384" y="115"/>
                </a:lnTo>
                <a:lnTo>
                  <a:pt x="384" y="113"/>
                </a:lnTo>
                <a:lnTo>
                  <a:pt x="382" y="111"/>
                </a:lnTo>
                <a:lnTo>
                  <a:pt x="380" y="107"/>
                </a:lnTo>
                <a:lnTo>
                  <a:pt x="378" y="104"/>
                </a:lnTo>
                <a:lnTo>
                  <a:pt x="376" y="100"/>
                </a:lnTo>
                <a:lnTo>
                  <a:pt x="374" y="98"/>
                </a:lnTo>
                <a:lnTo>
                  <a:pt x="373" y="94"/>
                </a:lnTo>
                <a:lnTo>
                  <a:pt x="371" y="92"/>
                </a:lnTo>
                <a:lnTo>
                  <a:pt x="371" y="90"/>
                </a:lnTo>
                <a:lnTo>
                  <a:pt x="369" y="88"/>
                </a:lnTo>
                <a:lnTo>
                  <a:pt x="367" y="84"/>
                </a:lnTo>
                <a:lnTo>
                  <a:pt x="367" y="84"/>
                </a:lnTo>
                <a:lnTo>
                  <a:pt x="367" y="84"/>
                </a:lnTo>
                <a:lnTo>
                  <a:pt x="367" y="82"/>
                </a:lnTo>
                <a:lnTo>
                  <a:pt x="367" y="79"/>
                </a:lnTo>
                <a:lnTo>
                  <a:pt x="365" y="75"/>
                </a:lnTo>
                <a:lnTo>
                  <a:pt x="365" y="71"/>
                </a:lnTo>
                <a:lnTo>
                  <a:pt x="365" y="69"/>
                </a:lnTo>
                <a:lnTo>
                  <a:pt x="365" y="65"/>
                </a:lnTo>
                <a:lnTo>
                  <a:pt x="365" y="63"/>
                </a:lnTo>
                <a:lnTo>
                  <a:pt x="363" y="59"/>
                </a:lnTo>
                <a:lnTo>
                  <a:pt x="363" y="55"/>
                </a:lnTo>
                <a:lnTo>
                  <a:pt x="363" y="54"/>
                </a:lnTo>
                <a:lnTo>
                  <a:pt x="363" y="50"/>
                </a:lnTo>
                <a:lnTo>
                  <a:pt x="361" y="46"/>
                </a:lnTo>
                <a:lnTo>
                  <a:pt x="361" y="42"/>
                </a:lnTo>
                <a:lnTo>
                  <a:pt x="361" y="38"/>
                </a:lnTo>
                <a:lnTo>
                  <a:pt x="359" y="36"/>
                </a:lnTo>
                <a:lnTo>
                  <a:pt x="359" y="32"/>
                </a:lnTo>
                <a:lnTo>
                  <a:pt x="357" y="28"/>
                </a:lnTo>
                <a:lnTo>
                  <a:pt x="357" y="25"/>
                </a:lnTo>
                <a:lnTo>
                  <a:pt x="357" y="21"/>
                </a:lnTo>
                <a:lnTo>
                  <a:pt x="355" y="17"/>
                </a:lnTo>
                <a:lnTo>
                  <a:pt x="355" y="15"/>
                </a:lnTo>
                <a:lnTo>
                  <a:pt x="353" y="11"/>
                </a:lnTo>
                <a:lnTo>
                  <a:pt x="351" y="9"/>
                </a:lnTo>
                <a:lnTo>
                  <a:pt x="351" y="5"/>
                </a:lnTo>
                <a:lnTo>
                  <a:pt x="349" y="3"/>
                </a:lnTo>
                <a:lnTo>
                  <a:pt x="348" y="2"/>
                </a:lnTo>
                <a:lnTo>
                  <a:pt x="348" y="0"/>
                </a:lnTo>
                <a:lnTo>
                  <a:pt x="313" y="15"/>
                </a:lnTo>
                <a:lnTo>
                  <a:pt x="280" y="9"/>
                </a:lnTo>
                <a:lnTo>
                  <a:pt x="142" y="144"/>
                </a:lnTo>
                <a:lnTo>
                  <a:pt x="59" y="167"/>
                </a:lnTo>
                <a:lnTo>
                  <a:pt x="86" y="109"/>
                </a:lnTo>
                <a:lnTo>
                  <a:pt x="26" y="132"/>
                </a:lnTo>
                <a:lnTo>
                  <a:pt x="26" y="132"/>
                </a:lnTo>
                <a:close/>
              </a:path>
            </a:pathLst>
          </a:custGeom>
          <a:solidFill>
            <a:srgbClr val="FFD1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Freeform 17"/>
          <p:cNvSpPr>
            <a:spLocks/>
          </p:cNvSpPr>
          <p:nvPr/>
        </p:nvSpPr>
        <p:spPr bwMode="auto">
          <a:xfrm>
            <a:off x="4183063" y="3324225"/>
            <a:ext cx="595312" cy="412750"/>
          </a:xfrm>
          <a:custGeom>
            <a:avLst/>
            <a:gdLst/>
            <a:ahLst/>
            <a:cxnLst>
              <a:cxn ang="0">
                <a:pos x="11" y="212"/>
              </a:cxn>
              <a:cxn ang="0">
                <a:pos x="29" y="206"/>
              </a:cxn>
              <a:cxn ang="0">
                <a:pos x="52" y="198"/>
              </a:cxn>
              <a:cxn ang="0">
                <a:pos x="73" y="189"/>
              </a:cxn>
              <a:cxn ang="0">
                <a:pos x="63" y="200"/>
              </a:cxn>
              <a:cxn ang="0">
                <a:pos x="48" y="220"/>
              </a:cxn>
              <a:cxn ang="0">
                <a:pos x="38" y="241"/>
              </a:cxn>
              <a:cxn ang="0">
                <a:pos x="46" y="254"/>
              </a:cxn>
              <a:cxn ang="0">
                <a:pos x="67" y="248"/>
              </a:cxn>
              <a:cxn ang="0">
                <a:pos x="94" y="239"/>
              </a:cxn>
              <a:cxn ang="0">
                <a:pos x="117" y="229"/>
              </a:cxn>
              <a:cxn ang="0">
                <a:pos x="129" y="225"/>
              </a:cxn>
              <a:cxn ang="0">
                <a:pos x="127" y="246"/>
              </a:cxn>
              <a:cxn ang="0">
                <a:pos x="138" y="260"/>
              </a:cxn>
              <a:cxn ang="0">
                <a:pos x="155" y="254"/>
              </a:cxn>
              <a:cxn ang="0">
                <a:pos x="167" y="233"/>
              </a:cxn>
              <a:cxn ang="0">
                <a:pos x="169" y="210"/>
              </a:cxn>
              <a:cxn ang="0">
                <a:pos x="200" y="175"/>
              </a:cxn>
              <a:cxn ang="0">
                <a:pos x="223" y="171"/>
              </a:cxn>
              <a:cxn ang="0">
                <a:pos x="240" y="150"/>
              </a:cxn>
              <a:cxn ang="0">
                <a:pos x="263" y="123"/>
              </a:cxn>
              <a:cxn ang="0">
                <a:pos x="282" y="102"/>
              </a:cxn>
              <a:cxn ang="0">
                <a:pos x="292" y="94"/>
              </a:cxn>
              <a:cxn ang="0">
                <a:pos x="307" y="100"/>
              </a:cxn>
              <a:cxn ang="0">
                <a:pos x="328" y="91"/>
              </a:cxn>
              <a:cxn ang="0">
                <a:pos x="353" y="64"/>
              </a:cxn>
              <a:cxn ang="0">
                <a:pos x="369" y="39"/>
              </a:cxn>
              <a:cxn ang="0">
                <a:pos x="375" y="18"/>
              </a:cxn>
              <a:cxn ang="0">
                <a:pos x="369" y="2"/>
              </a:cxn>
              <a:cxn ang="0">
                <a:pos x="357" y="10"/>
              </a:cxn>
              <a:cxn ang="0">
                <a:pos x="350" y="31"/>
              </a:cxn>
              <a:cxn ang="0">
                <a:pos x="327" y="58"/>
              </a:cxn>
              <a:cxn ang="0">
                <a:pos x="307" y="68"/>
              </a:cxn>
              <a:cxn ang="0">
                <a:pos x="321" y="46"/>
              </a:cxn>
              <a:cxn ang="0">
                <a:pos x="330" y="21"/>
              </a:cxn>
              <a:cxn ang="0">
                <a:pos x="328" y="0"/>
              </a:cxn>
              <a:cxn ang="0">
                <a:pos x="315" y="4"/>
              </a:cxn>
              <a:cxn ang="0">
                <a:pos x="304" y="23"/>
              </a:cxn>
              <a:cxn ang="0">
                <a:pos x="288" y="48"/>
              </a:cxn>
              <a:cxn ang="0">
                <a:pos x="269" y="75"/>
              </a:cxn>
              <a:cxn ang="0">
                <a:pos x="246" y="104"/>
              </a:cxn>
              <a:cxn ang="0">
                <a:pos x="221" y="129"/>
              </a:cxn>
              <a:cxn ang="0">
                <a:pos x="200" y="150"/>
              </a:cxn>
              <a:cxn ang="0">
                <a:pos x="177" y="170"/>
              </a:cxn>
              <a:cxn ang="0">
                <a:pos x="150" y="191"/>
              </a:cxn>
              <a:cxn ang="0">
                <a:pos x="121" y="208"/>
              </a:cxn>
              <a:cxn ang="0">
                <a:pos x="102" y="216"/>
              </a:cxn>
              <a:cxn ang="0">
                <a:pos x="84" y="221"/>
              </a:cxn>
              <a:cxn ang="0">
                <a:pos x="82" y="216"/>
              </a:cxn>
              <a:cxn ang="0">
                <a:pos x="96" y="195"/>
              </a:cxn>
              <a:cxn ang="0">
                <a:pos x="115" y="177"/>
              </a:cxn>
              <a:cxn ang="0">
                <a:pos x="136" y="156"/>
              </a:cxn>
              <a:cxn ang="0">
                <a:pos x="132" y="145"/>
              </a:cxn>
              <a:cxn ang="0">
                <a:pos x="109" y="152"/>
              </a:cxn>
              <a:cxn ang="0">
                <a:pos x="82" y="168"/>
              </a:cxn>
              <a:cxn ang="0">
                <a:pos x="61" y="173"/>
              </a:cxn>
              <a:cxn ang="0">
                <a:pos x="38" y="179"/>
              </a:cxn>
              <a:cxn ang="0">
                <a:pos x="17" y="183"/>
              </a:cxn>
              <a:cxn ang="0">
                <a:pos x="2" y="187"/>
              </a:cxn>
            </a:cxnLst>
            <a:rect l="0" t="0" r="r" b="b"/>
            <a:pathLst>
              <a:path w="375" h="260">
                <a:moveTo>
                  <a:pt x="0" y="216"/>
                </a:moveTo>
                <a:lnTo>
                  <a:pt x="0" y="214"/>
                </a:lnTo>
                <a:lnTo>
                  <a:pt x="2" y="214"/>
                </a:lnTo>
                <a:lnTo>
                  <a:pt x="4" y="214"/>
                </a:lnTo>
                <a:lnTo>
                  <a:pt x="7" y="212"/>
                </a:lnTo>
                <a:lnTo>
                  <a:pt x="9" y="212"/>
                </a:lnTo>
                <a:lnTo>
                  <a:pt x="11" y="212"/>
                </a:lnTo>
                <a:lnTo>
                  <a:pt x="13" y="210"/>
                </a:lnTo>
                <a:lnTo>
                  <a:pt x="15" y="210"/>
                </a:lnTo>
                <a:lnTo>
                  <a:pt x="17" y="210"/>
                </a:lnTo>
                <a:lnTo>
                  <a:pt x="21" y="208"/>
                </a:lnTo>
                <a:lnTo>
                  <a:pt x="23" y="208"/>
                </a:lnTo>
                <a:lnTo>
                  <a:pt x="27" y="206"/>
                </a:lnTo>
                <a:lnTo>
                  <a:pt x="29" y="206"/>
                </a:lnTo>
                <a:lnTo>
                  <a:pt x="32" y="204"/>
                </a:lnTo>
                <a:lnTo>
                  <a:pt x="34" y="204"/>
                </a:lnTo>
                <a:lnTo>
                  <a:pt x="38" y="202"/>
                </a:lnTo>
                <a:lnTo>
                  <a:pt x="42" y="202"/>
                </a:lnTo>
                <a:lnTo>
                  <a:pt x="44" y="200"/>
                </a:lnTo>
                <a:lnTo>
                  <a:pt x="48" y="198"/>
                </a:lnTo>
                <a:lnTo>
                  <a:pt x="52" y="198"/>
                </a:lnTo>
                <a:lnTo>
                  <a:pt x="54" y="196"/>
                </a:lnTo>
                <a:lnTo>
                  <a:pt x="57" y="195"/>
                </a:lnTo>
                <a:lnTo>
                  <a:pt x="61" y="195"/>
                </a:lnTo>
                <a:lnTo>
                  <a:pt x="63" y="193"/>
                </a:lnTo>
                <a:lnTo>
                  <a:pt x="67" y="191"/>
                </a:lnTo>
                <a:lnTo>
                  <a:pt x="69" y="189"/>
                </a:lnTo>
                <a:lnTo>
                  <a:pt x="73" y="189"/>
                </a:lnTo>
                <a:lnTo>
                  <a:pt x="77" y="187"/>
                </a:lnTo>
                <a:lnTo>
                  <a:pt x="75" y="187"/>
                </a:lnTo>
                <a:lnTo>
                  <a:pt x="73" y="189"/>
                </a:lnTo>
                <a:lnTo>
                  <a:pt x="71" y="193"/>
                </a:lnTo>
                <a:lnTo>
                  <a:pt x="67" y="196"/>
                </a:lnTo>
                <a:lnTo>
                  <a:pt x="65" y="198"/>
                </a:lnTo>
                <a:lnTo>
                  <a:pt x="63" y="200"/>
                </a:lnTo>
                <a:lnTo>
                  <a:pt x="61" y="202"/>
                </a:lnTo>
                <a:lnTo>
                  <a:pt x="59" y="206"/>
                </a:lnTo>
                <a:lnTo>
                  <a:pt x="57" y="208"/>
                </a:lnTo>
                <a:lnTo>
                  <a:pt x="54" y="212"/>
                </a:lnTo>
                <a:lnTo>
                  <a:pt x="52" y="214"/>
                </a:lnTo>
                <a:lnTo>
                  <a:pt x="52" y="218"/>
                </a:lnTo>
                <a:lnTo>
                  <a:pt x="48" y="220"/>
                </a:lnTo>
                <a:lnTo>
                  <a:pt x="46" y="223"/>
                </a:lnTo>
                <a:lnTo>
                  <a:pt x="44" y="227"/>
                </a:lnTo>
                <a:lnTo>
                  <a:pt x="42" y="229"/>
                </a:lnTo>
                <a:lnTo>
                  <a:pt x="42" y="231"/>
                </a:lnTo>
                <a:lnTo>
                  <a:pt x="40" y="235"/>
                </a:lnTo>
                <a:lnTo>
                  <a:pt x="38" y="237"/>
                </a:lnTo>
                <a:lnTo>
                  <a:pt x="38" y="241"/>
                </a:lnTo>
                <a:lnTo>
                  <a:pt x="36" y="245"/>
                </a:lnTo>
                <a:lnTo>
                  <a:pt x="36" y="248"/>
                </a:lnTo>
                <a:lnTo>
                  <a:pt x="36" y="250"/>
                </a:lnTo>
                <a:lnTo>
                  <a:pt x="40" y="254"/>
                </a:lnTo>
                <a:lnTo>
                  <a:pt x="42" y="254"/>
                </a:lnTo>
                <a:lnTo>
                  <a:pt x="44" y="254"/>
                </a:lnTo>
                <a:lnTo>
                  <a:pt x="46" y="254"/>
                </a:lnTo>
                <a:lnTo>
                  <a:pt x="48" y="254"/>
                </a:lnTo>
                <a:lnTo>
                  <a:pt x="52" y="252"/>
                </a:lnTo>
                <a:lnTo>
                  <a:pt x="54" y="252"/>
                </a:lnTo>
                <a:lnTo>
                  <a:pt x="57" y="252"/>
                </a:lnTo>
                <a:lnTo>
                  <a:pt x="61" y="250"/>
                </a:lnTo>
                <a:lnTo>
                  <a:pt x="63" y="250"/>
                </a:lnTo>
                <a:lnTo>
                  <a:pt x="67" y="248"/>
                </a:lnTo>
                <a:lnTo>
                  <a:pt x="71" y="246"/>
                </a:lnTo>
                <a:lnTo>
                  <a:pt x="75" y="246"/>
                </a:lnTo>
                <a:lnTo>
                  <a:pt x="79" y="245"/>
                </a:lnTo>
                <a:lnTo>
                  <a:pt x="82" y="245"/>
                </a:lnTo>
                <a:lnTo>
                  <a:pt x="86" y="243"/>
                </a:lnTo>
                <a:lnTo>
                  <a:pt x="90" y="241"/>
                </a:lnTo>
                <a:lnTo>
                  <a:pt x="94" y="239"/>
                </a:lnTo>
                <a:lnTo>
                  <a:pt x="98" y="239"/>
                </a:lnTo>
                <a:lnTo>
                  <a:pt x="102" y="237"/>
                </a:lnTo>
                <a:lnTo>
                  <a:pt x="105" y="235"/>
                </a:lnTo>
                <a:lnTo>
                  <a:pt x="107" y="233"/>
                </a:lnTo>
                <a:lnTo>
                  <a:pt x="111" y="233"/>
                </a:lnTo>
                <a:lnTo>
                  <a:pt x="113" y="231"/>
                </a:lnTo>
                <a:lnTo>
                  <a:pt x="117" y="229"/>
                </a:lnTo>
                <a:lnTo>
                  <a:pt x="119" y="229"/>
                </a:lnTo>
                <a:lnTo>
                  <a:pt x="121" y="227"/>
                </a:lnTo>
                <a:lnTo>
                  <a:pt x="123" y="227"/>
                </a:lnTo>
                <a:lnTo>
                  <a:pt x="125" y="227"/>
                </a:lnTo>
                <a:lnTo>
                  <a:pt x="127" y="225"/>
                </a:lnTo>
                <a:lnTo>
                  <a:pt x="129" y="225"/>
                </a:lnTo>
                <a:lnTo>
                  <a:pt x="129" y="225"/>
                </a:lnTo>
                <a:lnTo>
                  <a:pt x="127" y="229"/>
                </a:lnTo>
                <a:lnTo>
                  <a:pt x="127" y="231"/>
                </a:lnTo>
                <a:lnTo>
                  <a:pt x="127" y="235"/>
                </a:lnTo>
                <a:lnTo>
                  <a:pt x="127" y="237"/>
                </a:lnTo>
                <a:lnTo>
                  <a:pt x="127" y="241"/>
                </a:lnTo>
                <a:lnTo>
                  <a:pt x="127" y="243"/>
                </a:lnTo>
                <a:lnTo>
                  <a:pt x="127" y="246"/>
                </a:lnTo>
                <a:lnTo>
                  <a:pt x="127" y="248"/>
                </a:lnTo>
                <a:lnTo>
                  <a:pt x="129" y="252"/>
                </a:lnTo>
                <a:lnTo>
                  <a:pt x="130" y="254"/>
                </a:lnTo>
                <a:lnTo>
                  <a:pt x="132" y="256"/>
                </a:lnTo>
                <a:lnTo>
                  <a:pt x="132" y="258"/>
                </a:lnTo>
                <a:lnTo>
                  <a:pt x="136" y="260"/>
                </a:lnTo>
                <a:lnTo>
                  <a:pt x="138" y="260"/>
                </a:lnTo>
                <a:lnTo>
                  <a:pt x="142" y="260"/>
                </a:lnTo>
                <a:lnTo>
                  <a:pt x="144" y="260"/>
                </a:lnTo>
                <a:lnTo>
                  <a:pt x="146" y="258"/>
                </a:lnTo>
                <a:lnTo>
                  <a:pt x="148" y="258"/>
                </a:lnTo>
                <a:lnTo>
                  <a:pt x="152" y="256"/>
                </a:lnTo>
                <a:lnTo>
                  <a:pt x="154" y="254"/>
                </a:lnTo>
                <a:lnTo>
                  <a:pt x="155" y="254"/>
                </a:lnTo>
                <a:lnTo>
                  <a:pt x="159" y="250"/>
                </a:lnTo>
                <a:lnTo>
                  <a:pt x="163" y="246"/>
                </a:lnTo>
                <a:lnTo>
                  <a:pt x="165" y="243"/>
                </a:lnTo>
                <a:lnTo>
                  <a:pt x="167" y="239"/>
                </a:lnTo>
                <a:lnTo>
                  <a:pt x="167" y="237"/>
                </a:lnTo>
                <a:lnTo>
                  <a:pt x="167" y="235"/>
                </a:lnTo>
                <a:lnTo>
                  <a:pt x="167" y="233"/>
                </a:lnTo>
                <a:lnTo>
                  <a:pt x="167" y="231"/>
                </a:lnTo>
                <a:lnTo>
                  <a:pt x="167" y="227"/>
                </a:lnTo>
                <a:lnTo>
                  <a:pt x="167" y="223"/>
                </a:lnTo>
                <a:lnTo>
                  <a:pt x="169" y="220"/>
                </a:lnTo>
                <a:lnTo>
                  <a:pt x="169" y="216"/>
                </a:lnTo>
                <a:lnTo>
                  <a:pt x="169" y="212"/>
                </a:lnTo>
                <a:lnTo>
                  <a:pt x="169" y="210"/>
                </a:lnTo>
                <a:lnTo>
                  <a:pt x="169" y="206"/>
                </a:lnTo>
                <a:lnTo>
                  <a:pt x="169" y="204"/>
                </a:lnTo>
                <a:lnTo>
                  <a:pt x="169" y="200"/>
                </a:lnTo>
                <a:lnTo>
                  <a:pt x="171" y="198"/>
                </a:lnTo>
                <a:lnTo>
                  <a:pt x="198" y="173"/>
                </a:lnTo>
                <a:lnTo>
                  <a:pt x="200" y="173"/>
                </a:lnTo>
                <a:lnTo>
                  <a:pt x="200" y="175"/>
                </a:lnTo>
                <a:lnTo>
                  <a:pt x="204" y="177"/>
                </a:lnTo>
                <a:lnTo>
                  <a:pt x="205" y="177"/>
                </a:lnTo>
                <a:lnTo>
                  <a:pt x="209" y="179"/>
                </a:lnTo>
                <a:lnTo>
                  <a:pt x="211" y="179"/>
                </a:lnTo>
                <a:lnTo>
                  <a:pt x="217" y="177"/>
                </a:lnTo>
                <a:lnTo>
                  <a:pt x="219" y="175"/>
                </a:lnTo>
                <a:lnTo>
                  <a:pt x="223" y="171"/>
                </a:lnTo>
                <a:lnTo>
                  <a:pt x="225" y="168"/>
                </a:lnTo>
                <a:lnTo>
                  <a:pt x="227" y="166"/>
                </a:lnTo>
                <a:lnTo>
                  <a:pt x="229" y="162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0" y="150"/>
                </a:lnTo>
                <a:lnTo>
                  <a:pt x="244" y="146"/>
                </a:lnTo>
                <a:lnTo>
                  <a:pt x="246" y="143"/>
                </a:lnTo>
                <a:lnTo>
                  <a:pt x="250" y="139"/>
                </a:lnTo>
                <a:lnTo>
                  <a:pt x="254" y="135"/>
                </a:lnTo>
                <a:lnTo>
                  <a:pt x="257" y="131"/>
                </a:lnTo>
                <a:lnTo>
                  <a:pt x="259" y="127"/>
                </a:lnTo>
                <a:lnTo>
                  <a:pt x="263" y="123"/>
                </a:lnTo>
                <a:lnTo>
                  <a:pt x="265" y="120"/>
                </a:lnTo>
                <a:lnTo>
                  <a:pt x="269" y="116"/>
                </a:lnTo>
                <a:lnTo>
                  <a:pt x="271" y="112"/>
                </a:lnTo>
                <a:lnTo>
                  <a:pt x="275" y="110"/>
                </a:lnTo>
                <a:lnTo>
                  <a:pt x="277" y="106"/>
                </a:lnTo>
                <a:lnTo>
                  <a:pt x="280" y="104"/>
                </a:lnTo>
                <a:lnTo>
                  <a:pt x="282" y="102"/>
                </a:lnTo>
                <a:lnTo>
                  <a:pt x="284" y="98"/>
                </a:lnTo>
                <a:lnTo>
                  <a:pt x="286" y="96"/>
                </a:lnTo>
                <a:lnTo>
                  <a:pt x="288" y="94"/>
                </a:lnTo>
                <a:lnTo>
                  <a:pt x="290" y="93"/>
                </a:lnTo>
                <a:lnTo>
                  <a:pt x="290" y="93"/>
                </a:lnTo>
                <a:lnTo>
                  <a:pt x="290" y="93"/>
                </a:lnTo>
                <a:lnTo>
                  <a:pt x="292" y="94"/>
                </a:lnTo>
                <a:lnTo>
                  <a:pt x="294" y="96"/>
                </a:lnTo>
                <a:lnTo>
                  <a:pt x="296" y="100"/>
                </a:lnTo>
                <a:lnTo>
                  <a:pt x="298" y="100"/>
                </a:lnTo>
                <a:lnTo>
                  <a:pt x="300" y="100"/>
                </a:lnTo>
                <a:lnTo>
                  <a:pt x="302" y="100"/>
                </a:lnTo>
                <a:lnTo>
                  <a:pt x="305" y="102"/>
                </a:lnTo>
                <a:lnTo>
                  <a:pt x="307" y="100"/>
                </a:lnTo>
                <a:lnTo>
                  <a:pt x="311" y="100"/>
                </a:lnTo>
                <a:lnTo>
                  <a:pt x="313" y="98"/>
                </a:lnTo>
                <a:lnTo>
                  <a:pt x="315" y="98"/>
                </a:lnTo>
                <a:lnTo>
                  <a:pt x="319" y="96"/>
                </a:lnTo>
                <a:lnTo>
                  <a:pt x="321" y="96"/>
                </a:lnTo>
                <a:lnTo>
                  <a:pt x="325" y="93"/>
                </a:lnTo>
                <a:lnTo>
                  <a:pt x="328" y="91"/>
                </a:lnTo>
                <a:lnTo>
                  <a:pt x="332" y="87"/>
                </a:lnTo>
                <a:lnTo>
                  <a:pt x="338" y="83"/>
                </a:lnTo>
                <a:lnTo>
                  <a:pt x="342" y="77"/>
                </a:lnTo>
                <a:lnTo>
                  <a:pt x="346" y="73"/>
                </a:lnTo>
                <a:lnTo>
                  <a:pt x="350" y="69"/>
                </a:lnTo>
                <a:lnTo>
                  <a:pt x="353" y="66"/>
                </a:lnTo>
                <a:lnTo>
                  <a:pt x="353" y="64"/>
                </a:lnTo>
                <a:lnTo>
                  <a:pt x="355" y="60"/>
                </a:lnTo>
                <a:lnTo>
                  <a:pt x="357" y="58"/>
                </a:lnTo>
                <a:lnTo>
                  <a:pt x="359" y="56"/>
                </a:lnTo>
                <a:lnTo>
                  <a:pt x="361" y="50"/>
                </a:lnTo>
                <a:lnTo>
                  <a:pt x="365" y="48"/>
                </a:lnTo>
                <a:lnTo>
                  <a:pt x="367" y="43"/>
                </a:lnTo>
                <a:lnTo>
                  <a:pt x="369" y="39"/>
                </a:lnTo>
                <a:lnTo>
                  <a:pt x="371" y="35"/>
                </a:lnTo>
                <a:lnTo>
                  <a:pt x="373" y="31"/>
                </a:lnTo>
                <a:lnTo>
                  <a:pt x="373" y="29"/>
                </a:lnTo>
                <a:lnTo>
                  <a:pt x="375" y="25"/>
                </a:lnTo>
                <a:lnTo>
                  <a:pt x="375" y="23"/>
                </a:lnTo>
                <a:lnTo>
                  <a:pt x="375" y="19"/>
                </a:lnTo>
                <a:lnTo>
                  <a:pt x="375" y="18"/>
                </a:lnTo>
                <a:lnTo>
                  <a:pt x="375" y="16"/>
                </a:lnTo>
                <a:lnTo>
                  <a:pt x="375" y="12"/>
                </a:lnTo>
                <a:lnTo>
                  <a:pt x="375" y="10"/>
                </a:lnTo>
                <a:lnTo>
                  <a:pt x="375" y="6"/>
                </a:lnTo>
                <a:lnTo>
                  <a:pt x="373" y="4"/>
                </a:lnTo>
                <a:lnTo>
                  <a:pt x="371" y="2"/>
                </a:lnTo>
                <a:lnTo>
                  <a:pt x="369" y="2"/>
                </a:lnTo>
                <a:lnTo>
                  <a:pt x="365" y="0"/>
                </a:lnTo>
                <a:lnTo>
                  <a:pt x="363" y="0"/>
                </a:lnTo>
                <a:lnTo>
                  <a:pt x="361" y="0"/>
                </a:lnTo>
                <a:lnTo>
                  <a:pt x="361" y="2"/>
                </a:lnTo>
                <a:lnTo>
                  <a:pt x="359" y="4"/>
                </a:lnTo>
                <a:lnTo>
                  <a:pt x="359" y="8"/>
                </a:lnTo>
                <a:lnTo>
                  <a:pt x="357" y="10"/>
                </a:lnTo>
                <a:lnTo>
                  <a:pt x="357" y="12"/>
                </a:lnTo>
                <a:lnTo>
                  <a:pt x="355" y="14"/>
                </a:lnTo>
                <a:lnTo>
                  <a:pt x="355" y="18"/>
                </a:lnTo>
                <a:lnTo>
                  <a:pt x="353" y="21"/>
                </a:lnTo>
                <a:lnTo>
                  <a:pt x="352" y="23"/>
                </a:lnTo>
                <a:lnTo>
                  <a:pt x="352" y="27"/>
                </a:lnTo>
                <a:lnTo>
                  <a:pt x="350" y="31"/>
                </a:lnTo>
                <a:lnTo>
                  <a:pt x="346" y="35"/>
                </a:lnTo>
                <a:lnTo>
                  <a:pt x="344" y="41"/>
                </a:lnTo>
                <a:lnTo>
                  <a:pt x="342" y="44"/>
                </a:lnTo>
                <a:lnTo>
                  <a:pt x="338" y="48"/>
                </a:lnTo>
                <a:lnTo>
                  <a:pt x="334" y="52"/>
                </a:lnTo>
                <a:lnTo>
                  <a:pt x="330" y="56"/>
                </a:lnTo>
                <a:lnTo>
                  <a:pt x="327" y="58"/>
                </a:lnTo>
                <a:lnTo>
                  <a:pt x="323" y="62"/>
                </a:lnTo>
                <a:lnTo>
                  <a:pt x="319" y="66"/>
                </a:lnTo>
                <a:lnTo>
                  <a:pt x="315" y="68"/>
                </a:lnTo>
                <a:lnTo>
                  <a:pt x="311" y="68"/>
                </a:lnTo>
                <a:lnTo>
                  <a:pt x="307" y="69"/>
                </a:lnTo>
                <a:lnTo>
                  <a:pt x="307" y="69"/>
                </a:lnTo>
                <a:lnTo>
                  <a:pt x="307" y="68"/>
                </a:lnTo>
                <a:lnTo>
                  <a:pt x="307" y="66"/>
                </a:lnTo>
                <a:lnTo>
                  <a:pt x="311" y="64"/>
                </a:lnTo>
                <a:lnTo>
                  <a:pt x="311" y="60"/>
                </a:lnTo>
                <a:lnTo>
                  <a:pt x="315" y="58"/>
                </a:lnTo>
                <a:lnTo>
                  <a:pt x="317" y="54"/>
                </a:lnTo>
                <a:lnTo>
                  <a:pt x="319" y="50"/>
                </a:lnTo>
                <a:lnTo>
                  <a:pt x="321" y="46"/>
                </a:lnTo>
                <a:lnTo>
                  <a:pt x="325" y="43"/>
                </a:lnTo>
                <a:lnTo>
                  <a:pt x="325" y="39"/>
                </a:lnTo>
                <a:lnTo>
                  <a:pt x="328" y="33"/>
                </a:lnTo>
                <a:lnTo>
                  <a:pt x="328" y="31"/>
                </a:lnTo>
                <a:lnTo>
                  <a:pt x="330" y="27"/>
                </a:lnTo>
                <a:lnTo>
                  <a:pt x="330" y="23"/>
                </a:lnTo>
                <a:lnTo>
                  <a:pt x="330" y="21"/>
                </a:lnTo>
                <a:lnTo>
                  <a:pt x="330" y="18"/>
                </a:lnTo>
                <a:lnTo>
                  <a:pt x="330" y="14"/>
                </a:lnTo>
                <a:lnTo>
                  <a:pt x="330" y="10"/>
                </a:lnTo>
                <a:lnTo>
                  <a:pt x="332" y="6"/>
                </a:lnTo>
                <a:lnTo>
                  <a:pt x="330" y="4"/>
                </a:lnTo>
                <a:lnTo>
                  <a:pt x="330" y="2"/>
                </a:lnTo>
                <a:lnTo>
                  <a:pt x="328" y="0"/>
                </a:lnTo>
                <a:lnTo>
                  <a:pt x="325" y="2"/>
                </a:lnTo>
                <a:lnTo>
                  <a:pt x="321" y="2"/>
                </a:lnTo>
                <a:lnTo>
                  <a:pt x="319" y="2"/>
                </a:lnTo>
                <a:lnTo>
                  <a:pt x="317" y="0"/>
                </a:lnTo>
                <a:lnTo>
                  <a:pt x="315" y="2"/>
                </a:lnTo>
                <a:lnTo>
                  <a:pt x="315" y="2"/>
                </a:lnTo>
                <a:lnTo>
                  <a:pt x="315" y="4"/>
                </a:lnTo>
                <a:lnTo>
                  <a:pt x="313" y="6"/>
                </a:lnTo>
                <a:lnTo>
                  <a:pt x="311" y="8"/>
                </a:lnTo>
                <a:lnTo>
                  <a:pt x="309" y="12"/>
                </a:lnTo>
                <a:lnTo>
                  <a:pt x="307" y="16"/>
                </a:lnTo>
                <a:lnTo>
                  <a:pt x="307" y="19"/>
                </a:lnTo>
                <a:lnTo>
                  <a:pt x="305" y="21"/>
                </a:lnTo>
                <a:lnTo>
                  <a:pt x="304" y="23"/>
                </a:lnTo>
                <a:lnTo>
                  <a:pt x="304" y="27"/>
                </a:lnTo>
                <a:lnTo>
                  <a:pt x="302" y="31"/>
                </a:lnTo>
                <a:lnTo>
                  <a:pt x="298" y="35"/>
                </a:lnTo>
                <a:lnTo>
                  <a:pt x="296" y="39"/>
                </a:lnTo>
                <a:lnTo>
                  <a:pt x="294" y="41"/>
                </a:lnTo>
                <a:lnTo>
                  <a:pt x="292" y="44"/>
                </a:lnTo>
                <a:lnTo>
                  <a:pt x="288" y="48"/>
                </a:lnTo>
                <a:lnTo>
                  <a:pt x="286" y="52"/>
                </a:lnTo>
                <a:lnTo>
                  <a:pt x="284" y="56"/>
                </a:lnTo>
                <a:lnTo>
                  <a:pt x="280" y="60"/>
                </a:lnTo>
                <a:lnTo>
                  <a:pt x="279" y="64"/>
                </a:lnTo>
                <a:lnTo>
                  <a:pt x="275" y="68"/>
                </a:lnTo>
                <a:lnTo>
                  <a:pt x="271" y="71"/>
                </a:lnTo>
                <a:lnTo>
                  <a:pt x="269" y="75"/>
                </a:lnTo>
                <a:lnTo>
                  <a:pt x="265" y="79"/>
                </a:lnTo>
                <a:lnTo>
                  <a:pt x="261" y="85"/>
                </a:lnTo>
                <a:lnTo>
                  <a:pt x="259" y="89"/>
                </a:lnTo>
                <a:lnTo>
                  <a:pt x="255" y="93"/>
                </a:lnTo>
                <a:lnTo>
                  <a:pt x="252" y="96"/>
                </a:lnTo>
                <a:lnTo>
                  <a:pt x="248" y="100"/>
                </a:lnTo>
                <a:lnTo>
                  <a:pt x="246" y="104"/>
                </a:lnTo>
                <a:lnTo>
                  <a:pt x="242" y="108"/>
                </a:lnTo>
                <a:lnTo>
                  <a:pt x="238" y="112"/>
                </a:lnTo>
                <a:lnTo>
                  <a:pt x="234" y="116"/>
                </a:lnTo>
                <a:lnTo>
                  <a:pt x="230" y="120"/>
                </a:lnTo>
                <a:lnTo>
                  <a:pt x="227" y="121"/>
                </a:lnTo>
                <a:lnTo>
                  <a:pt x="225" y="125"/>
                </a:lnTo>
                <a:lnTo>
                  <a:pt x="221" y="129"/>
                </a:lnTo>
                <a:lnTo>
                  <a:pt x="219" y="133"/>
                </a:lnTo>
                <a:lnTo>
                  <a:pt x="215" y="135"/>
                </a:lnTo>
                <a:lnTo>
                  <a:pt x="211" y="139"/>
                </a:lnTo>
                <a:lnTo>
                  <a:pt x="209" y="141"/>
                </a:lnTo>
                <a:lnTo>
                  <a:pt x="205" y="145"/>
                </a:lnTo>
                <a:lnTo>
                  <a:pt x="204" y="146"/>
                </a:lnTo>
                <a:lnTo>
                  <a:pt x="200" y="150"/>
                </a:lnTo>
                <a:lnTo>
                  <a:pt x="196" y="152"/>
                </a:lnTo>
                <a:lnTo>
                  <a:pt x="194" y="156"/>
                </a:lnTo>
                <a:lnTo>
                  <a:pt x="190" y="158"/>
                </a:lnTo>
                <a:lnTo>
                  <a:pt x="186" y="162"/>
                </a:lnTo>
                <a:lnTo>
                  <a:pt x="182" y="164"/>
                </a:lnTo>
                <a:lnTo>
                  <a:pt x="180" y="168"/>
                </a:lnTo>
                <a:lnTo>
                  <a:pt x="177" y="170"/>
                </a:lnTo>
                <a:lnTo>
                  <a:pt x="173" y="173"/>
                </a:lnTo>
                <a:lnTo>
                  <a:pt x="169" y="175"/>
                </a:lnTo>
                <a:lnTo>
                  <a:pt x="165" y="179"/>
                </a:lnTo>
                <a:lnTo>
                  <a:pt x="161" y="181"/>
                </a:lnTo>
                <a:lnTo>
                  <a:pt x="157" y="185"/>
                </a:lnTo>
                <a:lnTo>
                  <a:pt x="154" y="187"/>
                </a:lnTo>
                <a:lnTo>
                  <a:pt x="150" y="191"/>
                </a:lnTo>
                <a:lnTo>
                  <a:pt x="146" y="193"/>
                </a:lnTo>
                <a:lnTo>
                  <a:pt x="142" y="195"/>
                </a:lnTo>
                <a:lnTo>
                  <a:pt x="138" y="198"/>
                </a:lnTo>
                <a:lnTo>
                  <a:pt x="134" y="200"/>
                </a:lnTo>
                <a:lnTo>
                  <a:pt x="129" y="202"/>
                </a:lnTo>
                <a:lnTo>
                  <a:pt x="125" y="204"/>
                </a:lnTo>
                <a:lnTo>
                  <a:pt x="121" y="208"/>
                </a:lnTo>
                <a:lnTo>
                  <a:pt x="115" y="210"/>
                </a:lnTo>
                <a:lnTo>
                  <a:pt x="113" y="210"/>
                </a:lnTo>
                <a:lnTo>
                  <a:pt x="111" y="212"/>
                </a:lnTo>
                <a:lnTo>
                  <a:pt x="107" y="212"/>
                </a:lnTo>
                <a:lnTo>
                  <a:pt x="105" y="214"/>
                </a:lnTo>
                <a:lnTo>
                  <a:pt x="104" y="214"/>
                </a:lnTo>
                <a:lnTo>
                  <a:pt x="102" y="216"/>
                </a:lnTo>
                <a:lnTo>
                  <a:pt x="100" y="216"/>
                </a:lnTo>
                <a:lnTo>
                  <a:pt x="98" y="218"/>
                </a:lnTo>
                <a:lnTo>
                  <a:pt x="94" y="220"/>
                </a:lnTo>
                <a:lnTo>
                  <a:pt x="92" y="220"/>
                </a:lnTo>
                <a:lnTo>
                  <a:pt x="90" y="220"/>
                </a:lnTo>
                <a:lnTo>
                  <a:pt x="88" y="221"/>
                </a:lnTo>
                <a:lnTo>
                  <a:pt x="84" y="221"/>
                </a:lnTo>
                <a:lnTo>
                  <a:pt x="82" y="223"/>
                </a:lnTo>
                <a:lnTo>
                  <a:pt x="80" y="223"/>
                </a:lnTo>
                <a:lnTo>
                  <a:pt x="79" y="225"/>
                </a:lnTo>
                <a:lnTo>
                  <a:pt x="79" y="223"/>
                </a:lnTo>
                <a:lnTo>
                  <a:pt x="80" y="220"/>
                </a:lnTo>
                <a:lnTo>
                  <a:pt x="80" y="218"/>
                </a:lnTo>
                <a:lnTo>
                  <a:pt x="82" y="216"/>
                </a:lnTo>
                <a:lnTo>
                  <a:pt x="84" y="212"/>
                </a:lnTo>
                <a:lnTo>
                  <a:pt x="86" y="210"/>
                </a:lnTo>
                <a:lnTo>
                  <a:pt x="88" y="206"/>
                </a:lnTo>
                <a:lnTo>
                  <a:pt x="90" y="204"/>
                </a:lnTo>
                <a:lnTo>
                  <a:pt x="92" y="200"/>
                </a:lnTo>
                <a:lnTo>
                  <a:pt x="94" y="198"/>
                </a:lnTo>
                <a:lnTo>
                  <a:pt x="96" y="195"/>
                </a:lnTo>
                <a:lnTo>
                  <a:pt x="100" y="193"/>
                </a:lnTo>
                <a:lnTo>
                  <a:pt x="102" y="189"/>
                </a:lnTo>
                <a:lnTo>
                  <a:pt x="104" y="187"/>
                </a:lnTo>
                <a:lnTo>
                  <a:pt x="105" y="185"/>
                </a:lnTo>
                <a:lnTo>
                  <a:pt x="109" y="183"/>
                </a:lnTo>
                <a:lnTo>
                  <a:pt x="111" y="179"/>
                </a:lnTo>
                <a:lnTo>
                  <a:pt x="115" y="177"/>
                </a:lnTo>
                <a:lnTo>
                  <a:pt x="119" y="173"/>
                </a:lnTo>
                <a:lnTo>
                  <a:pt x="123" y="171"/>
                </a:lnTo>
                <a:lnTo>
                  <a:pt x="125" y="168"/>
                </a:lnTo>
                <a:lnTo>
                  <a:pt x="129" y="166"/>
                </a:lnTo>
                <a:lnTo>
                  <a:pt x="132" y="162"/>
                </a:lnTo>
                <a:lnTo>
                  <a:pt x="134" y="158"/>
                </a:lnTo>
                <a:lnTo>
                  <a:pt x="136" y="156"/>
                </a:lnTo>
                <a:lnTo>
                  <a:pt x="138" y="154"/>
                </a:lnTo>
                <a:lnTo>
                  <a:pt x="138" y="152"/>
                </a:lnTo>
                <a:lnTo>
                  <a:pt x="138" y="148"/>
                </a:lnTo>
                <a:lnTo>
                  <a:pt x="138" y="148"/>
                </a:lnTo>
                <a:lnTo>
                  <a:pt x="136" y="146"/>
                </a:lnTo>
                <a:lnTo>
                  <a:pt x="134" y="146"/>
                </a:lnTo>
                <a:lnTo>
                  <a:pt x="132" y="145"/>
                </a:lnTo>
                <a:lnTo>
                  <a:pt x="129" y="145"/>
                </a:lnTo>
                <a:lnTo>
                  <a:pt x="127" y="146"/>
                </a:lnTo>
                <a:lnTo>
                  <a:pt x="123" y="146"/>
                </a:lnTo>
                <a:lnTo>
                  <a:pt x="121" y="148"/>
                </a:lnTo>
                <a:lnTo>
                  <a:pt x="117" y="148"/>
                </a:lnTo>
                <a:lnTo>
                  <a:pt x="113" y="150"/>
                </a:lnTo>
                <a:lnTo>
                  <a:pt x="109" y="152"/>
                </a:lnTo>
                <a:lnTo>
                  <a:pt x="105" y="154"/>
                </a:lnTo>
                <a:lnTo>
                  <a:pt x="102" y="156"/>
                </a:lnTo>
                <a:lnTo>
                  <a:pt x="98" y="158"/>
                </a:lnTo>
                <a:lnTo>
                  <a:pt x="94" y="160"/>
                </a:lnTo>
                <a:lnTo>
                  <a:pt x="90" y="162"/>
                </a:lnTo>
                <a:lnTo>
                  <a:pt x="86" y="166"/>
                </a:lnTo>
                <a:lnTo>
                  <a:pt x="82" y="168"/>
                </a:lnTo>
                <a:lnTo>
                  <a:pt x="79" y="168"/>
                </a:lnTo>
                <a:lnTo>
                  <a:pt x="77" y="168"/>
                </a:lnTo>
                <a:lnTo>
                  <a:pt x="73" y="170"/>
                </a:lnTo>
                <a:lnTo>
                  <a:pt x="71" y="171"/>
                </a:lnTo>
                <a:lnTo>
                  <a:pt x="67" y="171"/>
                </a:lnTo>
                <a:lnTo>
                  <a:pt x="65" y="173"/>
                </a:lnTo>
                <a:lnTo>
                  <a:pt x="61" y="173"/>
                </a:lnTo>
                <a:lnTo>
                  <a:pt x="59" y="175"/>
                </a:lnTo>
                <a:lnTo>
                  <a:pt x="55" y="175"/>
                </a:lnTo>
                <a:lnTo>
                  <a:pt x="52" y="177"/>
                </a:lnTo>
                <a:lnTo>
                  <a:pt x="48" y="177"/>
                </a:lnTo>
                <a:lnTo>
                  <a:pt x="46" y="179"/>
                </a:lnTo>
                <a:lnTo>
                  <a:pt x="42" y="179"/>
                </a:lnTo>
                <a:lnTo>
                  <a:pt x="38" y="179"/>
                </a:lnTo>
                <a:lnTo>
                  <a:pt x="36" y="181"/>
                </a:lnTo>
                <a:lnTo>
                  <a:pt x="32" y="181"/>
                </a:lnTo>
                <a:lnTo>
                  <a:pt x="29" y="181"/>
                </a:lnTo>
                <a:lnTo>
                  <a:pt x="27" y="183"/>
                </a:lnTo>
                <a:lnTo>
                  <a:pt x="23" y="183"/>
                </a:lnTo>
                <a:lnTo>
                  <a:pt x="21" y="183"/>
                </a:lnTo>
                <a:lnTo>
                  <a:pt x="17" y="183"/>
                </a:lnTo>
                <a:lnTo>
                  <a:pt x="15" y="185"/>
                </a:lnTo>
                <a:lnTo>
                  <a:pt x="13" y="185"/>
                </a:lnTo>
                <a:lnTo>
                  <a:pt x="11" y="185"/>
                </a:lnTo>
                <a:lnTo>
                  <a:pt x="5" y="185"/>
                </a:lnTo>
                <a:lnTo>
                  <a:pt x="4" y="187"/>
                </a:lnTo>
                <a:lnTo>
                  <a:pt x="2" y="187"/>
                </a:lnTo>
                <a:lnTo>
                  <a:pt x="2" y="187"/>
                </a:lnTo>
                <a:lnTo>
                  <a:pt x="0" y="216"/>
                </a:lnTo>
                <a:lnTo>
                  <a:pt x="0" y="2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Freeform 18"/>
          <p:cNvSpPr>
            <a:spLocks/>
          </p:cNvSpPr>
          <p:nvPr/>
        </p:nvSpPr>
        <p:spPr bwMode="auto">
          <a:xfrm>
            <a:off x="4735513" y="3594100"/>
            <a:ext cx="50800" cy="10953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23" y="3"/>
              </a:cxn>
              <a:cxn ang="0">
                <a:pos x="17" y="1"/>
              </a:cxn>
              <a:cxn ang="0">
                <a:pos x="13" y="0"/>
              </a:cxn>
              <a:cxn ang="0">
                <a:pos x="9" y="1"/>
              </a:cxn>
              <a:cxn ang="0">
                <a:pos x="7" y="5"/>
              </a:cxn>
              <a:cxn ang="0">
                <a:pos x="5" y="9"/>
              </a:cxn>
              <a:cxn ang="0">
                <a:pos x="4" y="15"/>
              </a:cxn>
              <a:cxn ang="0">
                <a:pos x="2" y="23"/>
              </a:cxn>
              <a:cxn ang="0">
                <a:pos x="2" y="26"/>
              </a:cxn>
              <a:cxn ang="0">
                <a:pos x="2" y="32"/>
              </a:cxn>
              <a:cxn ang="0">
                <a:pos x="0" y="36"/>
              </a:cxn>
              <a:cxn ang="0">
                <a:pos x="0" y="42"/>
              </a:cxn>
              <a:cxn ang="0">
                <a:pos x="0" y="46"/>
              </a:cxn>
              <a:cxn ang="0">
                <a:pos x="0" y="53"/>
              </a:cxn>
              <a:cxn ang="0">
                <a:pos x="2" y="61"/>
              </a:cxn>
              <a:cxn ang="0">
                <a:pos x="4" y="65"/>
              </a:cxn>
              <a:cxn ang="0">
                <a:pos x="9" y="67"/>
              </a:cxn>
              <a:cxn ang="0">
                <a:pos x="15" y="69"/>
              </a:cxn>
              <a:cxn ang="0">
                <a:pos x="19" y="69"/>
              </a:cxn>
              <a:cxn ang="0">
                <a:pos x="23" y="67"/>
              </a:cxn>
              <a:cxn ang="0">
                <a:pos x="29" y="63"/>
              </a:cxn>
              <a:cxn ang="0">
                <a:pos x="32" y="59"/>
              </a:cxn>
              <a:cxn ang="0">
                <a:pos x="32" y="55"/>
              </a:cxn>
              <a:cxn ang="0">
                <a:pos x="32" y="50"/>
              </a:cxn>
              <a:cxn ang="0">
                <a:pos x="32" y="42"/>
              </a:cxn>
              <a:cxn ang="0">
                <a:pos x="32" y="36"/>
              </a:cxn>
              <a:cxn ang="0">
                <a:pos x="32" y="30"/>
              </a:cxn>
              <a:cxn ang="0">
                <a:pos x="30" y="26"/>
              </a:cxn>
              <a:cxn ang="0">
                <a:pos x="30" y="21"/>
              </a:cxn>
              <a:cxn ang="0">
                <a:pos x="30" y="15"/>
              </a:cxn>
              <a:cxn ang="0">
                <a:pos x="29" y="9"/>
              </a:cxn>
              <a:cxn ang="0">
                <a:pos x="29" y="5"/>
              </a:cxn>
            </a:cxnLst>
            <a:rect l="0" t="0" r="r" b="b"/>
            <a:pathLst>
              <a:path w="32" h="69">
                <a:moveTo>
                  <a:pt x="29" y="5"/>
                </a:moveTo>
                <a:lnTo>
                  <a:pt x="27" y="3"/>
                </a:lnTo>
                <a:lnTo>
                  <a:pt x="25" y="3"/>
                </a:lnTo>
                <a:lnTo>
                  <a:pt x="23" y="3"/>
                </a:lnTo>
                <a:lnTo>
                  <a:pt x="21" y="3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1"/>
                </a:lnTo>
                <a:lnTo>
                  <a:pt x="9" y="1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5" y="9"/>
                </a:lnTo>
                <a:lnTo>
                  <a:pt x="5" y="13"/>
                </a:lnTo>
                <a:lnTo>
                  <a:pt x="4" y="15"/>
                </a:lnTo>
                <a:lnTo>
                  <a:pt x="4" y="21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2" y="28"/>
                </a:lnTo>
                <a:lnTo>
                  <a:pt x="2" y="32"/>
                </a:lnTo>
                <a:lnTo>
                  <a:pt x="0" y="34"/>
                </a:lnTo>
                <a:lnTo>
                  <a:pt x="0" y="36"/>
                </a:lnTo>
                <a:lnTo>
                  <a:pt x="0" y="40"/>
                </a:lnTo>
                <a:lnTo>
                  <a:pt x="0" y="42"/>
                </a:lnTo>
                <a:lnTo>
                  <a:pt x="0" y="44"/>
                </a:lnTo>
                <a:lnTo>
                  <a:pt x="0" y="46"/>
                </a:lnTo>
                <a:lnTo>
                  <a:pt x="0" y="50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2" y="63"/>
                </a:lnTo>
                <a:lnTo>
                  <a:pt x="4" y="65"/>
                </a:lnTo>
                <a:lnTo>
                  <a:pt x="7" y="67"/>
                </a:lnTo>
                <a:lnTo>
                  <a:pt x="9" y="67"/>
                </a:lnTo>
                <a:lnTo>
                  <a:pt x="13" y="69"/>
                </a:lnTo>
                <a:lnTo>
                  <a:pt x="15" y="69"/>
                </a:lnTo>
                <a:lnTo>
                  <a:pt x="17" y="69"/>
                </a:lnTo>
                <a:lnTo>
                  <a:pt x="19" y="69"/>
                </a:lnTo>
                <a:lnTo>
                  <a:pt x="21" y="67"/>
                </a:lnTo>
                <a:lnTo>
                  <a:pt x="23" y="67"/>
                </a:lnTo>
                <a:lnTo>
                  <a:pt x="27" y="67"/>
                </a:lnTo>
                <a:lnTo>
                  <a:pt x="29" y="63"/>
                </a:lnTo>
                <a:lnTo>
                  <a:pt x="30" y="61"/>
                </a:lnTo>
                <a:lnTo>
                  <a:pt x="32" y="59"/>
                </a:lnTo>
                <a:lnTo>
                  <a:pt x="32" y="57"/>
                </a:lnTo>
                <a:lnTo>
                  <a:pt x="32" y="55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lnTo>
                  <a:pt x="32" y="42"/>
                </a:lnTo>
                <a:lnTo>
                  <a:pt x="32" y="38"/>
                </a:lnTo>
                <a:lnTo>
                  <a:pt x="32" y="36"/>
                </a:lnTo>
                <a:lnTo>
                  <a:pt x="32" y="32"/>
                </a:lnTo>
                <a:lnTo>
                  <a:pt x="32" y="30"/>
                </a:lnTo>
                <a:lnTo>
                  <a:pt x="32" y="28"/>
                </a:lnTo>
                <a:lnTo>
                  <a:pt x="30" y="26"/>
                </a:lnTo>
                <a:lnTo>
                  <a:pt x="30" y="23"/>
                </a:lnTo>
                <a:lnTo>
                  <a:pt x="30" y="21"/>
                </a:lnTo>
                <a:lnTo>
                  <a:pt x="30" y="19"/>
                </a:lnTo>
                <a:lnTo>
                  <a:pt x="30" y="15"/>
                </a:lnTo>
                <a:lnTo>
                  <a:pt x="30" y="13"/>
                </a:lnTo>
                <a:lnTo>
                  <a:pt x="29" y="9"/>
                </a:lnTo>
                <a:lnTo>
                  <a:pt x="29" y="7"/>
                </a:lnTo>
                <a:lnTo>
                  <a:pt x="29" y="5"/>
                </a:lnTo>
                <a:lnTo>
                  <a:pt x="2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4518025" y="3819525"/>
            <a:ext cx="185738" cy="79375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02" y="4"/>
              </a:cxn>
              <a:cxn ang="0">
                <a:pos x="94" y="6"/>
              </a:cxn>
              <a:cxn ang="0">
                <a:pos x="87" y="10"/>
              </a:cxn>
              <a:cxn ang="0">
                <a:pos x="79" y="11"/>
              </a:cxn>
              <a:cxn ang="0">
                <a:pos x="71" y="13"/>
              </a:cxn>
              <a:cxn ang="0">
                <a:pos x="64" y="15"/>
              </a:cxn>
              <a:cxn ang="0">
                <a:pos x="56" y="17"/>
              </a:cxn>
              <a:cxn ang="0">
                <a:pos x="50" y="17"/>
              </a:cxn>
              <a:cxn ang="0">
                <a:pos x="43" y="15"/>
              </a:cxn>
              <a:cxn ang="0">
                <a:pos x="35" y="15"/>
              </a:cxn>
              <a:cxn ang="0">
                <a:pos x="31" y="13"/>
              </a:cxn>
              <a:cxn ang="0">
                <a:pos x="23" y="13"/>
              </a:cxn>
              <a:cxn ang="0">
                <a:pos x="14" y="11"/>
              </a:cxn>
              <a:cxn ang="0">
                <a:pos x="8" y="11"/>
              </a:cxn>
              <a:cxn ang="0">
                <a:pos x="2" y="11"/>
              </a:cxn>
              <a:cxn ang="0">
                <a:pos x="0" y="15"/>
              </a:cxn>
              <a:cxn ang="0">
                <a:pos x="2" y="21"/>
              </a:cxn>
              <a:cxn ang="0">
                <a:pos x="8" y="25"/>
              </a:cxn>
              <a:cxn ang="0">
                <a:pos x="12" y="27"/>
              </a:cxn>
              <a:cxn ang="0">
                <a:pos x="16" y="31"/>
              </a:cxn>
              <a:cxn ang="0">
                <a:pos x="21" y="33"/>
              </a:cxn>
              <a:cxn ang="0">
                <a:pos x="27" y="36"/>
              </a:cxn>
              <a:cxn ang="0">
                <a:pos x="33" y="38"/>
              </a:cxn>
              <a:cxn ang="0">
                <a:pos x="39" y="42"/>
              </a:cxn>
              <a:cxn ang="0">
                <a:pos x="44" y="44"/>
              </a:cxn>
              <a:cxn ang="0">
                <a:pos x="50" y="46"/>
              </a:cxn>
              <a:cxn ang="0">
                <a:pos x="56" y="48"/>
              </a:cxn>
              <a:cxn ang="0">
                <a:pos x="62" y="50"/>
              </a:cxn>
              <a:cxn ang="0">
                <a:pos x="68" y="50"/>
              </a:cxn>
              <a:cxn ang="0">
                <a:pos x="73" y="50"/>
              </a:cxn>
              <a:cxn ang="0">
                <a:pos x="77" y="50"/>
              </a:cxn>
              <a:cxn ang="0">
                <a:pos x="83" y="50"/>
              </a:cxn>
              <a:cxn ang="0">
                <a:pos x="89" y="46"/>
              </a:cxn>
              <a:cxn ang="0">
                <a:pos x="94" y="44"/>
              </a:cxn>
              <a:cxn ang="0">
                <a:pos x="100" y="40"/>
              </a:cxn>
              <a:cxn ang="0">
                <a:pos x="106" y="35"/>
              </a:cxn>
              <a:cxn ang="0">
                <a:pos x="112" y="29"/>
              </a:cxn>
              <a:cxn ang="0">
                <a:pos x="114" y="25"/>
              </a:cxn>
              <a:cxn ang="0">
                <a:pos x="116" y="19"/>
              </a:cxn>
              <a:cxn ang="0">
                <a:pos x="117" y="15"/>
              </a:cxn>
              <a:cxn ang="0">
                <a:pos x="116" y="10"/>
              </a:cxn>
              <a:cxn ang="0">
                <a:pos x="114" y="4"/>
              </a:cxn>
              <a:cxn ang="0">
                <a:pos x="110" y="0"/>
              </a:cxn>
            </a:cxnLst>
            <a:rect l="0" t="0" r="r" b="b"/>
            <a:pathLst>
              <a:path w="117" h="50">
                <a:moveTo>
                  <a:pt x="110" y="0"/>
                </a:moveTo>
                <a:lnTo>
                  <a:pt x="108" y="0"/>
                </a:lnTo>
                <a:lnTo>
                  <a:pt x="104" y="2"/>
                </a:lnTo>
                <a:lnTo>
                  <a:pt x="102" y="4"/>
                </a:lnTo>
                <a:lnTo>
                  <a:pt x="98" y="6"/>
                </a:lnTo>
                <a:lnTo>
                  <a:pt x="94" y="6"/>
                </a:lnTo>
                <a:lnTo>
                  <a:pt x="91" y="8"/>
                </a:lnTo>
                <a:lnTo>
                  <a:pt x="87" y="10"/>
                </a:lnTo>
                <a:lnTo>
                  <a:pt x="85" y="11"/>
                </a:lnTo>
                <a:lnTo>
                  <a:pt x="79" y="11"/>
                </a:lnTo>
                <a:lnTo>
                  <a:pt x="75" y="13"/>
                </a:lnTo>
                <a:lnTo>
                  <a:pt x="71" y="13"/>
                </a:lnTo>
                <a:lnTo>
                  <a:pt x="68" y="15"/>
                </a:lnTo>
                <a:lnTo>
                  <a:pt x="64" y="15"/>
                </a:lnTo>
                <a:lnTo>
                  <a:pt x="60" y="17"/>
                </a:lnTo>
                <a:lnTo>
                  <a:pt x="56" y="17"/>
                </a:lnTo>
                <a:lnTo>
                  <a:pt x="54" y="17"/>
                </a:lnTo>
                <a:lnTo>
                  <a:pt x="50" y="17"/>
                </a:lnTo>
                <a:lnTo>
                  <a:pt x="46" y="17"/>
                </a:lnTo>
                <a:lnTo>
                  <a:pt x="43" y="15"/>
                </a:lnTo>
                <a:lnTo>
                  <a:pt x="37" y="15"/>
                </a:lnTo>
                <a:lnTo>
                  <a:pt x="35" y="15"/>
                </a:lnTo>
                <a:lnTo>
                  <a:pt x="33" y="15"/>
                </a:lnTo>
                <a:lnTo>
                  <a:pt x="31" y="13"/>
                </a:lnTo>
                <a:lnTo>
                  <a:pt x="27" y="13"/>
                </a:lnTo>
                <a:lnTo>
                  <a:pt x="23" y="13"/>
                </a:lnTo>
                <a:lnTo>
                  <a:pt x="19" y="13"/>
                </a:lnTo>
                <a:lnTo>
                  <a:pt x="14" y="11"/>
                </a:lnTo>
                <a:lnTo>
                  <a:pt x="10" y="11"/>
                </a:lnTo>
                <a:lnTo>
                  <a:pt x="8" y="11"/>
                </a:lnTo>
                <a:lnTo>
                  <a:pt x="4" y="11"/>
                </a:lnTo>
                <a:lnTo>
                  <a:pt x="2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2" y="21"/>
                </a:lnTo>
                <a:lnTo>
                  <a:pt x="6" y="23"/>
                </a:lnTo>
                <a:lnTo>
                  <a:pt x="8" y="25"/>
                </a:lnTo>
                <a:lnTo>
                  <a:pt x="10" y="25"/>
                </a:lnTo>
                <a:lnTo>
                  <a:pt x="12" y="27"/>
                </a:lnTo>
                <a:lnTo>
                  <a:pt x="14" y="29"/>
                </a:lnTo>
                <a:lnTo>
                  <a:pt x="16" y="31"/>
                </a:lnTo>
                <a:lnTo>
                  <a:pt x="19" y="33"/>
                </a:lnTo>
                <a:lnTo>
                  <a:pt x="21" y="33"/>
                </a:lnTo>
                <a:lnTo>
                  <a:pt x="25" y="35"/>
                </a:lnTo>
                <a:lnTo>
                  <a:pt x="27" y="36"/>
                </a:lnTo>
                <a:lnTo>
                  <a:pt x="29" y="38"/>
                </a:lnTo>
                <a:lnTo>
                  <a:pt x="33" y="38"/>
                </a:lnTo>
                <a:lnTo>
                  <a:pt x="37" y="40"/>
                </a:lnTo>
                <a:lnTo>
                  <a:pt x="39" y="42"/>
                </a:lnTo>
                <a:lnTo>
                  <a:pt x="43" y="42"/>
                </a:lnTo>
                <a:lnTo>
                  <a:pt x="44" y="44"/>
                </a:lnTo>
                <a:lnTo>
                  <a:pt x="48" y="44"/>
                </a:lnTo>
                <a:lnTo>
                  <a:pt x="50" y="46"/>
                </a:lnTo>
                <a:lnTo>
                  <a:pt x="54" y="46"/>
                </a:lnTo>
                <a:lnTo>
                  <a:pt x="56" y="48"/>
                </a:lnTo>
                <a:lnTo>
                  <a:pt x="60" y="48"/>
                </a:lnTo>
                <a:lnTo>
                  <a:pt x="62" y="50"/>
                </a:lnTo>
                <a:lnTo>
                  <a:pt x="66" y="50"/>
                </a:lnTo>
                <a:lnTo>
                  <a:pt x="68" y="50"/>
                </a:lnTo>
                <a:lnTo>
                  <a:pt x="69" y="50"/>
                </a:lnTo>
                <a:lnTo>
                  <a:pt x="73" y="50"/>
                </a:lnTo>
                <a:lnTo>
                  <a:pt x="75" y="50"/>
                </a:lnTo>
                <a:lnTo>
                  <a:pt x="77" y="50"/>
                </a:lnTo>
                <a:lnTo>
                  <a:pt x="79" y="50"/>
                </a:lnTo>
                <a:lnTo>
                  <a:pt x="83" y="50"/>
                </a:lnTo>
                <a:lnTo>
                  <a:pt x="85" y="48"/>
                </a:lnTo>
                <a:lnTo>
                  <a:pt x="89" y="46"/>
                </a:lnTo>
                <a:lnTo>
                  <a:pt x="93" y="46"/>
                </a:lnTo>
                <a:lnTo>
                  <a:pt x="94" y="44"/>
                </a:lnTo>
                <a:lnTo>
                  <a:pt x="96" y="42"/>
                </a:lnTo>
                <a:lnTo>
                  <a:pt x="100" y="40"/>
                </a:lnTo>
                <a:lnTo>
                  <a:pt x="102" y="40"/>
                </a:lnTo>
                <a:lnTo>
                  <a:pt x="106" y="35"/>
                </a:lnTo>
                <a:lnTo>
                  <a:pt x="110" y="31"/>
                </a:lnTo>
                <a:lnTo>
                  <a:pt x="112" y="29"/>
                </a:lnTo>
                <a:lnTo>
                  <a:pt x="114" y="27"/>
                </a:lnTo>
                <a:lnTo>
                  <a:pt x="114" y="25"/>
                </a:lnTo>
                <a:lnTo>
                  <a:pt x="116" y="23"/>
                </a:lnTo>
                <a:lnTo>
                  <a:pt x="116" y="19"/>
                </a:lnTo>
                <a:lnTo>
                  <a:pt x="117" y="17"/>
                </a:lnTo>
                <a:lnTo>
                  <a:pt x="117" y="15"/>
                </a:lnTo>
                <a:lnTo>
                  <a:pt x="117" y="13"/>
                </a:lnTo>
                <a:lnTo>
                  <a:pt x="116" y="10"/>
                </a:lnTo>
                <a:lnTo>
                  <a:pt x="116" y="6"/>
                </a:lnTo>
                <a:lnTo>
                  <a:pt x="114" y="4"/>
                </a:lnTo>
                <a:lnTo>
                  <a:pt x="112" y="2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Freeform 20"/>
          <p:cNvSpPr>
            <a:spLocks/>
          </p:cNvSpPr>
          <p:nvPr/>
        </p:nvSpPr>
        <p:spPr bwMode="auto">
          <a:xfrm>
            <a:off x="4335463" y="3908425"/>
            <a:ext cx="381000" cy="173038"/>
          </a:xfrm>
          <a:custGeom>
            <a:avLst/>
            <a:gdLst/>
            <a:ahLst/>
            <a:cxnLst>
              <a:cxn ang="0">
                <a:pos x="58" y="4"/>
              </a:cxn>
              <a:cxn ang="0">
                <a:pos x="50" y="5"/>
              </a:cxn>
              <a:cxn ang="0">
                <a:pos x="42" y="9"/>
              </a:cxn>
              <a:cxn ang="0">
                <a:pos x="33" y="13"/>
              </a:cxn>
              <a:cxn ang="0">
                <a:pos x="25" y="17"/>
              </a:cxn>
              <a:cxn ang="0">
                <a:pos x="17" y="23"/>
              </a:cxn>
              <a:cxn ang="0">
                <a:pos x="9" y="27"/>
              </a:cxn>
              <a:cxn ang="0">
                <a:pos x="2" y="36"/>
              </a:cxn>
              <a:cxn ang="0">
                <a:pos x="4" y="42"/>
              </a:cxn>
              <a:cxn ang="0">
                <a:pos x="11" y="46"/>
              </a:cxn>
              <a:cxn ang="0">
                <a:pos x="21" y="48"/>
              </a:cxn>
              <a:cxn ang="0">
                <a:pos x="29" y="48"/>
              </a:cxn>
              <a:cxn ang="0">
                <a:pos x="34" y="48"/>
              </a:cxn>
              <a:cxn ang="0">
                <a:pos x="38" y="50"/>
              </a:cxn>
              <a:cxn ang="0">
                <a:pos x="44" y="56"/>
              </a:cxn>
              <a:cxn ang="0">
                <a:pos x="52" y="61"/>
              </a:cxn>
              <a:cxn ang="0">
                <a:pos x="61" y="71"/>
              </a:cxn>
              <a:cxn ang="0">
                <a:pos x="73" y="81"/>
              </a:cxn>
              <a:cxn ang="0">
                <a:pos x="86" y="88"/>
              </a:cxn>
              <a:cxn ang="0">
                <a:pos x="94" y="92"/>
              </a:cxn>
              <a:cxn ang="0">
                <a:pos x="102" y="98"/>
              </a:cxn>
              <a:cxn ang="0">
                <a:pos x="108" y="100"/>
              </a:cxn>
              <a:cxn ang="0">
                <a:pos x="117" y="104"/>
              </a:cxn>
              <a:cxn ang="0">
                <a:pos x="125" y="106"/>
              </a:cxn>
              <a:cxn ang="0">
                <a:pos x="134" y="107"/>
              </a:cxn>
              <a:cxn ang="0">
                <a:pos x="142" y="109"/>
              </a:cxn>
              <a:cxn ang="0">
                <a:pos x="152" y="109"/>
              </a:cxn>
              <a:cxn ang="0">
                <a:pos x="159" y="109"/>
              </a:cxn>
              <a:cxn ang="0">
                <a:pos x="167" y="107"/>
              </a:cxn>
              <a:cxn ang="0">
                <a:pos x="175" y="106"/>
              </a:cxn>
              <a:cxn ang="0">
                <a:pos x="183" y="104"/>
              </a:cxn>
              <a:cxn ang="0">
                <a:pos x="196" y="98"/>
              </a:cxn>
              <a:cxn ang="0">
                <a:pos x="208" y="92"/>
              </a:cxn>
              <a:cxn ang="0">
                <a:pos x="217" y="84"/>
              </a:cxn>
              <a:cxn ang="0">
                <a:pos x="227" y="79"/>
              </a:cxn>
              <a:cxn ang="0">
                <a:pos x="236" y="67"/>
              </a:cxn>
              <a:cxn ang="0">
                <a:pos x="240" y="61"/>
              </a:cxn>
              <a:cxn ang="0">
                <a:pos x="234" y="61"/>
              </a:cxn>
              <a:cxn ang="0">
                <a:pos x="223" y="67"/>
              </a:cxn>
              <a:cxn ang="0">
                <a:pos x="217" y="69"/>
              </a:cxn>
              <a:cxn ang="0">
                <a:pos x="209" y="73"/>
              </a:cxn>
              <a:cxn ang="0">
                <a:pos x="202" y="77"/>
              </a:cxn>
              <a:cxn ang="0">
                <a:pos x="192" y="81"/>
              </a:cxn>
              <a:cxn ang="0">
                <a:pos x="184" y="82"/>
              </a:cxn>
              <a:cxn ang="0">
                <a:pos x="175" y="86"/>
              </a:cxn>
              <a:cxn ang="0">
                <a:pos x="167" y="88"/>
              </a:cxn>
              <a:cxn ang="0">
                <a:pos x="159" y="88"/>
              </a:cxn>
              <a:cxn ang="0">
                <a:pos x="150" y="86"/>
              </a:cxn>
              <a:cxn ang="0">
                <a:pos x="138" y="82"/>
              </a:cxn>
              <a:cxn ang="0">
                <a:pos x="125" y="77"/>
              </a:cxn>
              <a:cxn ang="0">
                <a:pos x="113" y="69"/>
              </a:cxn>
              <a:cxn ang="0">
                <a:pos x="100" y="61"/>
              </a:cxn>
              <a:cxn ang="0">
                <a:pos x="88" y="54"/>
              </a:cxn>
              <a:cxn ang="0">
                <a:pos x="77" y="46"/>
              </a:cxn>
              <a:cxn ang="0">
                <a:pos x="69" y="40"/>
              </a:cxn>
              <a:cxn ang="0">
                <a:pos x="61" y="36"/>
              </a:cxn>
              <a:cxn ang="0">
                <a:pos x="58" y="32"/>
              </a:cxn>
              <a:cxn ang="0">
                <a:pos x="65" y="27"/>
              </a:cxn>
              <a:cxn ang="0">
                <a:pos x="77" y="15"/>
              </a:cxn>
              <a:cxn ang="0">
                <a:pos x="81" y="5"/>
              </a:cxn>
              <a:cxn ang="0">
                <a:pos x="77" y="2"/>
              </a:cxn>
              <a:cxn ang="0">
                <a:pos x="67" y="0"/>
              </a:cxn>
              <a:cxn ang="0">
                <a:pos x="61" y="2"/>
              </a:cxn>
            </a:cxnLst>
            <a:rect l="0" t="0" r="r" b="b"/>
            <a:pathLst>
              <a:path w="240" h="109">
                <a:moveTo>
                  <a:pt x="61" y="2"/>
                </a:moveTo>
                <a:lnTo>
                  <a:pt x="59" y="2"/>
                </a:lnTo>
                <a:lnTo>
                  <a:pt x="58" y="4"/>
                </a:lnTo>
                <a:lnTo>
                  <a:pt x="56" y="4"/>
                </a:lnTo>
                <a:lnTo>
                  <a:pt x="54" y="5"/>
                </a:lnTo>
                <a:lnTo>
                  <a:pt x="50" y="5"/>
                </a:lnTo>
                <a:lnTo>
                  <a:pt x="48" y="7"/>
                </a:lnTo>
                <a:lnTo>
                  <a:pt x="44" y="9"/>
                </a:lnTo>
                <a:lnTo>
                  <a:pt x="42" y="9"/>
                </a:lnTo>
                <a:lnTo>
                  <a:pt x="38" y="11"/>
                </a:lnTo>
                <a:lnTo>
                  <a:pt x="36" y="13"/>
                </a:lnTo>
                <a:lnTo>
                  <a:pt x="33" y="13"/>
                </a:lnTo>
                <a:lnTo>
                  <a:pt x="31" y="15"/>
                </a:lnTo>
                <a:lnTo>
                  <a:pt x="27" y="17"/>
                </a:lnTo>
                <a:lnTo>
                  <a:pt x="25" y="17"/>
                </a:lnTo>
                <a:lnTo>
                  <a:pt x="21" y="19"/>
                </a:lnTo>
                <a:lnTo>
                  <a:pt x="19" y="21"/>
                </a:lnTo>
                <a:lnTo>
                  <a:pt x="17" y="23"/>
                </a:lnTo>
                <a:lnTo>
                  <a:pt x="13" y="25"/>
                </a:lnTo>
                <a:lnTo>
                  <a:pt x="11" y="25"/>
                </a:lnTo>
                <a:lnTo>
                  <a:pt x="9" y="27"/>
                </a:lnTo>
                <a:lnTo>
                  <a:pt x="6" y="31"/>
                </a:lnTo>
                <a:lnTo>
                  <a:pt x="4" y="32"/>
                </a:lnTo>
                <a:lnTo>
                  <a:pt x="2" y="36"/>
                </a:lnTo>
                <a:lnTo>
                  <a:pt x="0" y="38"/>
                </a:lnTo>
                <a:lnTo>
                  <a:pt x="2" y="40"/>
                </a:lnTo>
                <a:lnTo>
                  <a:pt x="4" y="42"/>
                </a:lnTo>
                <a:lnTo>
                  <a:pt x="6" y="44"/>
                </a:lnTo>
                <a:lnTo>
                  <a:pt x="9" y="44"/>
                </a:lnTo>
                <a:lnTo>
                  <a:pt x="11" y="46"/>
                </a:lnTo>
                <a:lnTo>
                  <a:pt x="15" y="46"/>
                </a:lnTo>
                <a:lnTo>
                  <a:pt x="17" y="48"/>
                </a:lnTo>
                <a:lnTo>
                  <a:pt x="21" y="48"/>
                </a:lnTo>
                <a:lnTo>
                  <a:pt x="23" y="48"/>
                </a:lnTo>
                <a:lnTo>
                  <a:pt x="27" y="48"/>
                </a:lnTo>
                <a:lnTo>
                  <a:pt x="29" y="48"/>
                </a:lnTo>
                <a:lnTo>
                  <a:pt x="31" y="48"/>
                </a:lnTo>
                <a:lnTo>
                  <a:pt x="33" y="48"/>
                </a:lnTo>
                <a:lnTo>
                  <a:pt x="34" y="48"/>
                </a:lnTo>
                <a:lnTo>
                  <a:pt x="36" y="48"/>
                </a:lnTo>
                <a:lnTo>
                  <a:pt x="38" y="48"/>
                </a:lnTo>
                <a:lnTo>
                  <a:pt x="38" y="50"/>
                </a:lnTo>
                <a:lnTo>
                  <a:pt x="40" y="52"/>
                </a:lnTo>
                <a:lnTo>
                  <a:pt x="42" y="54"/>
                </a:lnTo>
                <a:lnTo>
                  <a:pt x="44" y="56"/>
                </a:lnTo>
                <a:lnTo>
                  <a:pt x="46" y="57"/>
                </a:lnTo>
                <a:lnTo>
                  <a:pt x="48" y="59"/>
                </a:lnTo>
                <a:lnTo>
                  <a:pt x="52" y="61"/>
                </a:lnTo>
                <a:lnTo>
                  <a:pt x="54" y="65"/>
                </a:lnTo>
                <a:lnTo>
                  <a:pt x="58" y="67"/>
                </a:lnTo>
                <a:lnTo>
                  <a:pt x="61" y="71"/>
                </a:lnTo>
                <a:lnTo>
                  <a:pt x="65" y="73"/>
                </a:lnTo>
                <a:lnTo>
                  <a:pt x="69" y="77"/>
                </a:lnTo>
                <a:lnTo>
                  <a:pt x="73" y="81"/>
                </a:lnTo>
                <a:lnTo>
                  <a:pt x="77" y="82"/>
                </a:lnTo>
                <a:lnTo>
                  <a:pt x="81" y="86"/>
                </a:lnTo>
                <a:lnTo>
                  <a:pt x="86" y="88"/>
                </a:lnTo>
                <a:lnTo>
                  <a:pt x="88" y="90"/>
                </a:lnTo>
                <a:lnTo>
                  <a:pt x="90" y="92"/>
                </a:lnTo>
                <a:lnTo>
                  <a:pt x="94" y="92"/>
                </a:lnTo>
                <a:lnTo>
                  <a:pt x="96" y="94"/>
                </a:lnTo>
                <a:lnTo>
                  <a:pt x="98" y="96"/>
                </a:lnTo>
                <a:lnTo>
                  <a:pt x="102" y="98"/>
                </a:lnTo>
                <a:lnTo>
                  <a:pt x="104" y="98"/>
                </a:lnTo>
                <a:lnTo>
                  <a:pt x="106" y="100"/>
                </a:lnTo>
                <a:lnTo>
                  <a:pt x="108" y="100"/>
                </a:lnTo>
                <a:lnTo>
                  <a:pt x="111" y="102"/>
                </a:lnTo>
                <a:lnTo>
                  <a:pt x="115" y="104"/>
                </a:lnTo>
                <a:lnTo>
                  <a:pt x="117" y="104"/>
                </a:lnTo>
                <a:lnTo>
                  <a:pt x="119" y="106"/>
                </a:lnTo>
                <a:lnTo>
                  <a:pt x="123" y="106"/>
                </a:lnTo>
                <a:lnTo>
                  <a:pt x="125" y="106"/>
                </a:lnTo>
                <a:lnTo>
                  <a:pt x="129" y="107"/>
                </a:lnTo>
                <a:lnTo>
                  <a:pt x="131" y="107"/>
                </a:lnTo>
                <a:lnTo>
                  <a:pt x="134" y="107"/>
                </a:lnTo>
                <a:lnTo>
                  <a:pt x="136" y="107"/>
                </a:lnTo>
                <a:lnTo>
                  <a:pt x="140" y="109"/>
                </a:lnTo>
                <a:lnTo>
                  <a:pt x="142" y="109"/>
                </a:lnTo>
                <a:lnTo>
                  <a:pt x="146" y="109"/>
                </a:lnTo>
                <a:lnTo>
                  <a:pt x="148" y="109"/>
                </a:lnTo>
                <a:lnTo>
                  <a:pt x="152" y="109"/>
                </a:lnTo>
                <a:lnTo>
                  <a:pt x="154" y="109"/>
                </a:lnTo>
                <a:lnTo>
                  <a:pt x="158" y="109"/>
                </a:lnTo>
                <a:lnTo>
                  <a:pt x="159" y="109"/>
                </a:lnTo>
                <a:lnTo>
                  <a:pt x="163" y="109"/>
                </a:lnTo>
                <a:lnTo>
                  <a:pt x="165" y="107"/>
                </a:lnTo>
                <a:lnTo>
                  <a:pt x="167" y="107"/>
                </a:lnTo>
                <a:lnTo>
                  <a:pt x="171" y="107"/>
                </a:lnTo>
                <a:lnTo>
                  <a:pt x="173" y="106"/>
                </a:lnTo>
                <a:lnTo>
                  <a:pt x="175" y="106"/>
                </a:lnTo>
                <a:lnTo>
                  <a:pt x="177" y="106"/>
                </a:lnTo>
                <a:lnTo>
                  <a:pt x="181" y="104"/>
                </a:lnTo>
                <a:lnTo>
                  <a:pt x="183" y="104"/>
                </a:lnTo>
                <a:lnTo>
                  <a:pt x="186" y="102"/>
                </a:lnTo>
                <a:lnTo>
                  <a:pt x="192" y="100"/>
                </a:lnTo>
                <a:lnTo>
                  <a:pt x="196" y="98"/>
                </a:lnTo>
                <a:lnTo>
                  <a:pt x="200" y="96"/>
                </a:lnTo>
                <a:lnTo>
                  <a:pt x="204" y="94"/>
                </a:lnTo>
                <a:lnTo>
                  <a:pt x="208" y="92"/>
                </a:lnTo>
                <a:lnTo>
                  <a:pt x="211" y="90"/>
                </a:lnTo>
                <a:lnTo>
                  <a:pt x="215" y="88"/>
                </a:lnTo>
                <a:lnTo>
                  <a:pt x="217" y="84"/>
                </a:lnTo>
                <a:lnTo>
                  <a:pt x="221" y="82"/>
                </a:lnTo>
                <a:lnTo>
                  <a:pt x="223" y="81"/>
                </a:lnTo>
                <a:lnTo>
                  <a:pt x="227" y="79"/>
                </a:lnTo>
                <a:lnTo>
                  <a:pt x="229" y="75"/>
                </a:lnTo>
                <a:lnTo>
                  <a:pt x="232" y="71"/>
                </a:lnTo>
                <a:lnTo>
                  <a:pt x="236" y="67"/>
                </a:lnTo>
                <a:lnTo>
                  <a:pt x="238" y="65"/>
                </a:lnTo>
                <a:lnTo>
                  <a:pt x="238" y="61"/>
                </a:lnTo>
                <a:lnTo>
                  <a:pt x="240" y="61"/>
                </a:lnTo>
                <a:lnTo>
                  <a:pt x="238" y="59"/>
                </a:lnTo>
                <a:lnTo>
                  <a:pt x="236" y="61"/>
                </a:lnTo>
                <a:lnTo>
                  <a:pt x="234" y="61"/>
                </a:lnTo>
                <a:lnTo>
                  <a:pt x="231" y="63"/>
                </a:lnTo>
                <a:lnTo>
                  <a:pt x="227" y="63"/>
                </a:lnTo>
                <a:lnTo>
                  <a:pt x="223" y="67"/>
                </a:lnTo>
                <a:lnTo>
                  <a:pt x="221" y="67"/>
                </a:lnTo>
                <a:lnTo>
                  <a:pt x="219" y="69"/>
                </a:lnTo>
                <a:lnTo>
                  <a:pt x="217" y="69"/>
                </a:lnTo>
                <a:lnTo>
                  <a:pt x="215" y="71"/>
                </a:lnTo>
                <a:lnTo>
                  <a:pt x="211" y="73"/>
                </a:lnTo>
                <a:lnTo>
                  <a:pt x="209" y="73"/>
                </a:lnTo>
                <a:lnTo>
                  <a:pt x="208" y="75"/>
                </a:lnTo>
                <a:lnTo>
                  <a:pt x="204" y="77"/>
                </a:lnTo>
                <a:lnTo>
                  <a:pt x="202" y="77"/>
                </a:lnTo>
                <a:lnTo>
                  <a:pt x="198" y="79"/>
                </a:lnTo>
                <a:lnTo>
                  <a:pt x="196" y="79"/>
                </a:lnTo>
                <a:lnTo>
                  <a:pt x="192" y="81"/>
                </a:lnTo>
                <a:lnTo>
                  <a:pt x="190" y="81"/>
                </a:lnTo>
                <a:lnTo>
                  <a:pt x="186" y="82"/>
                </a:lnTo>
                <a:lnTo>
                  <a:pt x="184" y="82"/>
                </a:lnTo>
                <a:lnTo>
                  <a:pt x="183" y="84"/>
                </a:lnTo>
                <a:lnTo>
                  <a:pt x="179" y="84"/>
                </a:lnTo>
                <a:lnTo>
                  <a:pt x="175" y="86"/>
                </a:lnTo>
                <a:lnTo>
                  <a:pt x="173" y="86"/>
                </a:lnTo>
                <a:lnTo>
                  <a:pt x="169" y="88"/>
                </a:lnTo>
                <a:lnTo>
                  <a:pt x="167" y="88"/>
                </a:lnTo>
                <a:lnTo>
                  <a:pt x="163" y="88"/>
                </a:lnTo>
                <a:lnTo>
                  <a:pt x="161" y="88"/>
                </a:lnTo>
                <a:lnTo>
                  <a:pt x="159" y="88"/>
                </a:lnTo>
                <a:lnTo>
                  <a:pt x="156" y="88"/>
                </a:lnTo>
                <a:lnTo>
                  <a:pt x="152" y="88"/>
                </a:lnTo>
                <a:lnTo>
                  <a:pt x="150" y="86"/>
                </a:lnTo>
                <a:lnTo>
                  <a:pt x="146" y="84"/>
                </a:lnTo>
                <a:lnTo>
                  <a:pt x="142" y="84"/>
                </a:lnTo>
                <a:lnTo>
                  <a:pt x="138" y="82"/>
                </a:lnTo>
                <a:lnTo>
                  <a:pt x="134" y="81"/>
                </a:lnTo>
                <a:lnTo>
                  <a:pt x="131" y="79"/>
                </a:lnTo>
                <a:lnTo>
                  <a:pt x="125" y="77"/>
                </a:lnTo>
                <a:lnTo>
                  <a:pt x="121" y="75"/>
                </a:lnTo>
                <a:lnTo>
                  <a:pt x="117" y="71"/>
                </a:lnTo>
                <a:lnTo>
                  <a:pt x="113" y="69"/>
                </a:lnTo>
                <a:lnTo>
                  <a:pt x="108" y="67"/>
                </a:lnTo>
                <a:lnTo>
                  <a:pt x="104" y="65"/>
                </a:lnTo>
                <a:lnTo>
                  <a:pt x="100" y="61"/>
                </a:lnTo>
                <a:lnTo>
                  <a:pt x="96" y="59"/>
                </a:lnTo>
                <a:lnTo>
                  <a:pt x="92" y="57"/>
                </a:lnTo>
                <a:lnTo>
                  <a:pt x="88" y="54"/>
                </a:lnTo>
                <a:lnTo>
                  <a:pt x="84" y="52"/>
                </a:lnTo>
                <a:lnTo>
                  <a:pt x="81" y="50"/>
                </a:lnTo>
                <a:lnTo>
                  <a:pt x="77" y="46"/>
                </a:lnTo>
                <a:lnTo>
                  <a:pt x="75" y="44"/>
                </a:lnTo>
                <a:lnTo>
                  <a:pt x="71" y="42"/>
                </a:lnTo>
                <a:lnTo>
                  <a:pt x="69" y="40"/>
                </a:lnTo>
                <a:lnTo>
                  <a:pt x="67" y="38"/>
                </a:lnTo>
                <a:lnTo>
                  <a:pt x="65" y="36"/>
                </a:lnTo>
                <a:lnTo>
                  <a:pt x="61" y="36"/>
                </a:lnTo>
                <a:lnTo>
                  <a:pt x="61" y="34"/>
                </a:lnTo>
                <a:lnTo>
                  <a:pt x="59" y="32"/>
                </a:lnTo>
                <a:lnTo>
                  <a:pt x="58" y="32"/>
                </a:lnTo>
                <a:lnTo>
                  <a:pt x="59" y="31"/>
                </a:lnTo>
                <a:lnTo>
                  <a:pt x="61" y="31"/>
                </a:lnTo>
                <a:lnTo>
                  <a:pt x="65" y="27"/>
                </a:lnTo>
                <a:lnTo>
                  <a:pt x="69" y="23"/>
                </a:lnTo>
                <a:lnTo>
                  <a:pt x="73" y="19"/>
                </a:lnTo>
                <a:lnTo>
                  <a:pt x="77" y="15"/>
                </a:lnTo>
                <a:lnTo>
                  <a:pt x="79" y="11"/>
                </a:lnTo>
                <a:lnTo>
                  <a:pt x="81" y="7"/>
                </a:lnTo>
                <a:lnTo>
                  <a:pt x="81" y="5"/>
                </a:lnTo>
                <a:lnTo>
                  <a:pt x="79" y="4"/>
                </a:lnTo>
                <a:lnTo>
                  <a:pt x="79" y="4"/>
                </a:lnTo>
                <a:lnTo>
                  <a:pt x="77" y="2"/>
                </a:lnTo>
                <a:lnTo>
                  <a:pt x="75" y="0"/>
                </a:lnTo>
                <a:lnTo>
                  <a:pt x="71" y="0"/>
                </a:lnTo>
                <a:lnTo>
                  <a:pt x="67" y="0"/>
                </a:lnTo>
                <a:lnTo>
                  <a:pt x="65" y="2"/>
                </a:lnTo>
                <a:lnTo>
                  <a:pt x="63" y="2"/>
                </a:lnTo>
                <a:lnTo>
                  <a:pt x="61" y="2"/>
                </a:lnTo>
                <a:lnTo>
                  <a:pt x="61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4237038" y="3373438"/>
            <a:ext cx="687387" cy="852487"/>
          </a:xfrm>
          <a:custGeom>
            <a:avLst/>
            <a:gdLst/>
            <a:ahLst/>
            <a:cxnLst>
              <a:cxn ang="0">
                <a:pos x="339" y="29"/>
              </a:cxn>
              <a:cxn ang="0">
                <a:pos x="352" y="54"/>
              </a:cxn>
              <a:cxn ang="0">
                <a:pos x="354" y="77"/>
              </a:cxn>
              <a:cxn ang="0">
                <a:pos x="354" y="94"/>
              </a:cxn>
              <a:cxn ang="0">
                <a:pos x="356" y="117"/>
              </a:cxn>
              <a:cxn ang="0">
                <a:pos x="364" y="127"/>
              </a:cxn>
              <a:cxn ang="0">
                <a:pos x="377" y="150"/>
              </a:cxn>
              <a:cxn ang="0">
                <a:pos x="387" y="165"/>
              </a:cxn>
              <a:cxn ang="0">
                <a:pos x="394" y="185"/>
              </a:cxn>
              <a:cxn ang="0">
                <a:pos x="400" y="206"/>
              </a:cxn>
              <a:cxn ang="0">
                <a:pos x="406" y="229"/>
              </a:cxn>
              <a:cxn ang="0">
                <a:pos x="408" y="254"/>
              </a:cxn>
              <a:cxn ang="0">
                <a:pos x="404" y="283"/>
              </a:cxn>
              <a:cxn ang="0">
                <a:pos x="398" y="314"/>
              </a:cxn>
              <a:cxn ang="0">
                <a:pos x="387" y="346"/>
              </a:cxn>
              <a:cxn ang="0">
                <a:pos x="373" y="379"/>
              </a:cxn>
              <a:cxn ang="0">
                <a:pos x="354" y="412"/>
              </a:cxn>
              <a:cxn ang="0">
                <a:pos x="331" y="443"/>
              </a:cxn>
              <a:cxn ang="0">
                <a:pos x="304" y="468"/>
              </a:cxn>
              <a:cxn ang="0">
                <a:pos x="273" y="489"/>
              </a:cxn>
              <a:cxn ang="0">
                <a:pos x="239" y="504"/>
              </a:cxn>
              <a:cxn ang="0">
                <a:pos x="202" y="512"/>
              </a:cxn>
              <a:cxn ang="0">
                <a:pos x="164" y="512"/>
              </a:cxn>
              <a:cxn ang="0">
                <a:pos x="129" y="506"/>
              </a:cxn>
              <a:cxn ang="0">
                <a:pos x="96" y="496"/>
              </a:cxn>
              <a:cxn ang="0">
                <a:pos x="68" y="483"/>
              </a:cxn>
              <a:cxn ang="0">
                <a:pos x="41" y="469"/>
              </a:cxn>
              <a:cxn ang="0">
                <a:pos x="21" y="458"/>
              </a:cxn>
              <a:cxn ang="0">
                <a:pos x="4" y="444"/>
              </a:cxn>
              <a:cxn ang="0">
                <a:pos x="6" y="481"/>
              </a:cxn>
              <a:cxn ang="0">
                <a:pos x="23" y="491"/>
              </a:cxn>
              <a:cxn ang="0">
                <a:pos x="45" y="500"/>
              </a:cxn>
              <a:cxn ang="0">
                <a:pos x="70" y="512"/>
              </a:cxn>
              <a:cxn ang="0">
                <a:pos x="98" y="521"/>
              </a:cxn>
              <a:cxn ang="0">
                <a:pos x="131" y="529"/>
              </a:cxn>
              <a:cxn ang="0">
                <a:pos x="164" y="535"/>
              </a:cxn>
              <a:cxn ang="0">
                <a:pos x="198" y="535"/>
              </a:cxn>
              <a:cxn ang="0">
                <a:pos x="231" y="529"/>
              </a:cxn>
              <a:cxn ang="0">
                <a:pos x="264" y="520"/>
              </a:cxn>
              <a:cxn ang="0">
                <a:pos x="294" y="508"/>
              </a:cxn>
              <a:cxn ang="0">
                <a:pos x="323" y="493"/>
              </a:cxn>
              <a:cxn ang="0">
                <a:pos x="350" y="473"/>
              </a:cxn>
              <a:cxn ang="0">
                <a:pos x="373" y="446"/>
              </a:cxn>
              <a:cxn ang="0">
                <a:pos x="394" y="416"/>
              </a:cxn>
              <a:cxn ang="0">
                <a:pos x="412" y="375"/>
              </a:cxn>
              <a:cxn ang="0">
                <a:pos x="425" y="327"/>
              </a:cxn>
              <a:cxn ang="0">
                <a:pos x="433" y="277"/>
              </a:cxn>
              <a:cxn ang="0">
                <a:pos x="433" y="260"/>
              </a:cxn>
              <a:cxn ang="0">
                <a:pos x="431" y="242"/>
              </a:cxn>
              <a:cxn ang="0">
                <a:pos x="431" y="223"/>
              </a:cxn>
              <a:cxn ang="0">
                <a:pos x="429" y="202"/>
              </a:cxn>
              <a:cxn ang="0">
                <a:pos x="414" y="173"/>
              </a:cxn>
              <a:cxn ang="0">
                <a:pos x="396" y="144"/>
              </a:cxn>
              <a:cxn ang="0">
                <a:pos x="381" y="119"/>
              </a:cxn>
              <a:cxn ang="0">
                <a:pos x="377" y="102"/>
              </a:cxn>
              <a:cxn ang="0">
                <a:pos x="375" y="77"/>
              </a:cxn>
              <a:cxn ang="0">
                <a:pos x="369" y="50"/>
              </a:cxn>
              <a:cxn ang="0">
                <a:pos x="354" y="23"/>
              </a:cxn>
              <a:cxn ang="0">
                <a:pos x="333" y="0"/>
              </a:cxn>
            </a:cxnLst>
            <a:rect l="0" t="0" r="r" b="b"/>
            <a:pathLst>
              <a:path w="433" h="537">
                <a:moveTo>
                  <a:pt x="325" y="17"/>
                </a:moveTo>
                <a:lnTo>
                  <a:pt x="325" y="17"/>
                </a:lnTo>
                <a:lnTo>
                  <a:pt x="329" y="19"/>
                </a:lnTo>
                <a:lnTo>
                  <a:pt x="331" y="21"/>
                </a:lnTo>
                <a:lnTo>
                  <a:pt x="333" y="25"/>
                </a:lnTo>
                <a:lnTo>
                  <a:pt x="337" y="27"/>
                </a:lnTo>
                <a:lnTo>
                  <a:pt x="339" y="29"/>
                </a:lnTo>
                <a:lnTo>
                  <a:pt x="341" y="33"/>
                </a:lnTo>
                <a:lnTo>
                  <a:pt x="344" y="37"/>
                </a:lnTo>
                <a:lnTo>
                  <a:pt x="346" y="38"/>
                </a:lnTo>
                <a:lnTo>
                  <a:pt x="348" y="42"/>
                </a:lnTo>
                <a:lnTo>
                  <a:pt x="350" y="46"/>
                </a:lnTo>
                <a:lnTo>
                  <a:pt x="352" y="50"/>
                </a:lnTo>
                <a:lnTo>
                  <a:pt x="352" y="54"/>
                </a:lnTo>
                <a:lnTo>
                  <a:pt x="354" y="60"/>
                </a:lnTo>
                <a:lnTo>
                  <a:pt x="354" y="63"/>
                </a:lnTo>
                <a:lnTo>
                  <a:pt x="354" y="67"/>
                </a:lnTo>
                <a:lnTo>
                  <a:pt x="354" y="71"/>
                </a:lnTo>
                <a:lnTo>
                  <a:pt x="354" y="73"/>
                </a:lnTo>
                <a:lnTo>
                  <a:pt x="354" y="75"/>
                </a:lnTo>
                <a:lnTo>
                  <a:pt x="354" y="77"/>
                </a:lnTo>
                <a:lnTo>
                  <a:pt x="354" y="81"/>
                </a:lnTo>
                <a:lnTo>
                  <a:pt x="354" y="83"/>
                </a:lnTo>
                <a:lnTo>
                  <a:pt x="354" y="85"/>
                </a:lnTo>
                <a:lnTo>
                  <a:pt x="354" y="89"/>
                </a:lnTo>
                <a:lnTo>
                  <a:pt x="354" y="90"/>
                </a:lnTo>
                <a:lnTo>
                  <a:pt x="354" y="92"/>
                </a:lnTo>
                <a:lnTo>
                  <a:pt x="354" y="94"/>
                </a:lnTo>
                <a:lnTo>
                  <a:pt x="354" y="98"/>
                </a:lnTo>
                <a:lnTo>
                  <a:pt x="354" y="102"/>
                </a:lnTo>
                <a:lnTo>
                  <a:pt x="356" y="106"/>
                </a:lnTo>
                <a:lnTo>
                  <a:pt x="356" y="110"/>
                </a:lnTo>
                <a:lnTo>
                  <a:pt x="356" y="114"/>
                </a:lnTo>
                <a:lnTo>
                  <a:pt x="356" y="115"/>
                </a:lnTo>
                <a:lnTo>
                  <a:pt x="356" y="117"/>
                </a:lnTo>
                <a:lnTo>
                  <a:pt x="356" y="119"/>
                </a:lnTo>
                <a:lnTo>
                  <a:pt x="358" y="119"/>
                </a:lnTo>
                <a:lnTo>
                  <a:pt x="358" y="119"/>
                </a:lnTo>
                <a:lnTo>
                  <a:pt x="360" y="121"/>
                </a:lnTo>
                <a:lnTo>
                  <a:pt x="360" y="123"/>
                </a:lnTo>
                <a:lnTo>
                  <a:pt x="362" y="125"/>
                </a:lnTo>
                <a:lnTo>
                  <a:pt x="364" y="127"/>
                </a:lnTo>
                <a:lnTo>
                  <a:pt x="366" y="129"/>
                </a:lnTo>
                <a:lnTo>
                  <a:pt x="366" y="133"/>
                </a:lnTo>
                <a:lnTo>
                  <a:pt x="368" y="135"/>
                </a:lnTo>
                <a:lnTo>
                  <a:pt x="369" y="139"/>
                </a:lnTo>
                <a:lnTo>
                  <a:pt x="373" y="142"/>
                </a:lnTo>
                <a:lnTo>
                  <a:pt x="375" y="144"/>
                </a:lnTo>
                <a:lnTo>
                  <a:pt x="377" y="150"/>
                </a:lnTo>
                <a:lnTo>
                  <a:pt x="379" y="152"/>
                </a:lnTo>
                <a:lnTo>
                  <a:pt x="381" y="154"/>
                </a:lnTo>
                <a:lnTo>
                  <a:pt x="381" y="156"/>
                </a:lnTo>
                <a:lnTo>
                  <a:pt x="383" y="158"/>
                </a:lnTo>
                <a:lnTo>
                  <a:pt x="383" y="162"/>
                </a:lnTo>
                <a:lnTo>
                  <a:pt x="385" y="164"/>
                </a:lnTo>
                <a:lnTo>
                  <a:pt x="387" y="165"/>
                </a:lnTo>
                <a:lnTo>
                  <a:pt x="387" y="167"/>
                </a:lnTo>
                <a:lnTo>
                  <a:pt x="389" y="171"/>
                </a:lnTo>
                <a:lnTo>
                  <a:pt x="389" y="173"/>
                </a:lnTo>
                <a:lnTo>
                  <a:pt x="391" y="175"/>
                </a:lnTo>
                <a:lnTo>
                  <a:pt x="393" y="179"/>
                </a:lnTo>
                <a:lnTo>
                  <a:pt x="393" y="181"/>
                </a:lnTo>
                <a:lnTo>
                  <a:pt x="394" y="185"/>
                </a:lnTo>
                <a:lnTo>
                  <a:pt x="394" y="187"/>
                </a:lnTo>
                <a:lnTo>
                  <a:pt x="396" y="190"/>
                </a:lnTo>
                <a:lnTo>
                  <a:pt x="396" y="192"/>
                </a:lnTo>
                <a:lnTo>
                  <a:pt x="398" y="196"/>
                </a:lnTo>
                <a:lnTo>
                  <a:pt x="398" y="198"/>
                </a:lnTo>
                <a:lnTo>
                  <a:pt x="400" y="202"/>
                </a:lnTo>
                <a:lnTo>
                  <a:pt x="400" y="206"/>
                </a:lnTo>
                <a:lnTo>
                  <a:pt x="402" y="208"/>
                </a:lnTo>
                <a:lnTo>
                  <a:pt x="402" y="212"/>
                </a:lnTo>
                <a:lnTo>
                  <a:pt x="402" y="215"/>
                </a:lnTo>
                <a:lnTo>
                  <a:pt x="404" y="217"/>
                </a:lnTo>
                <a:lnTo>
                  <a:pt x="404" y="221"/>
                </a:lnTo>
                <a:lnTo>
                  <a:pt x="404" y="225"/>
                </a:lnTo>
                <a:lnTo>
                  <a:pt x="406" y="229"/>
                </a:lnTo>
                <a:lnTo>
                  <a:pt x="406" y="233"/>
                </a:lnTo>
                <a:lnTo>
                  <a:pt x="406" y="235"/>
                </a:lnTo>
                <a:lnTo>
                  <a:pt x="406" y="239"/>
                </a:lnTo>
                <a:lnTo>
                  <a:pt x="408" y="242"/>
                </a:lnTo>
                <a:lnTo>
                  <a:pt x="408" y="246"/>
                </a:lnTo>
                <a:lnTo>
                  <a:pt x="408" y="250"/>
                </a:lnTo>
                <a:lnTo>
                  <a:pt x="408" y="254"/>
                </a:lnTo>
                <a:lnTo>
                  <a:pt x="408" y="258"/>
                </a:lnTo>
                <a:lnTo>
                  <a:pt x="408" y="262"/>
                </a:lnTo>
                <a:lnTo>
                  <a:pt x="406" y="266"/>
                </a:lnTo>
                <a:lnTo>
                  <a:pt x="406" y="269"/>
                </a:lnTo>
                <a:lnTo>
                  <a:pt x="406" y="273"/>
                </a:lnTo>
                <a:lnTo>
                  <a:pt x="404" y="277"/>
                </a:lnTo>
                <a:lnTo>
                  <a:pt x="404" y="283"/>
                </a:lnTo>
                <a:lnTo>
                  <a:pt x="404" y="287"/>
                </a:lnTo>
                <a:lnTo>
                  <a:pt x="404" y="291"/>
                </a:lnTo>
                <a:lnTo>
                  <a:pt x="402" y="294"/>
                </a:lnTo>
                <a:lnTo>
                  <a:pt x="402" y="300"/>
                </a:lnTo>
                <a:lnTo>
                  <a:pt x="400" y="304"/>
                </a:lnTo>
                <a:lnTo>
                  <a:pt x="400" y="308"/>
                </a:lnTo>
                <a:lnTo>
                  <a:pt x="398" y="314"/>
                </a:lnTo>
                <a:lnTo>
                  <a:pt x="396" y="317"/>
                </a:lnTo>
                <a:lnTo>
                  <a:pt x="396" y="323"/>
                </a:lnTo>
                <a:lnTo>
                  <a:pt x="394" y="327"/>
                </a:lnTo>
                <a:lnTo>
                  <a:pt x="393" y="331"/>
                </a:lnTo>
                <a:lnTo>
                  <a:pt x="391" y="337"/>
                </a:lnTo>
                <a:lnTo>
                  <a:pt x="389" y="341"/>
                </a:lnTo>
                <a:lnTo>
                  <a:pt x="387" y="346"/>
                </a:lnTo>
                <a:lnTo>
                  <a:pt x="385" y="350"/>
                </a:lnTo>
                <a:lnTo>
                  <a:pt x="383" y="356"/>
                </a:lnTo>
                <a:lnTo>
                  <a:pt x="381" y="360"/>
                </a:lnTo>
                <a:lnTo>
                  <a:pt x="379" y="366"/>
                </a:lnTo>
                <a:lnTo>
                  <a:pt x="377" y="369"/>
                </a:lnTo>
                <a:lnTo>
                  <a:pt x="375" y="373"/>
                </a:lnTo>
                <a:lnTo>
                  <a:pt x="373" y="379"/>
                </a:lnTo>
                <a:lnTo>
                  <a:pt x="369" y="385"/>
                </a:lnTo>
                <a:lnTo>
                  <a:pt x="368" y="389"/>
                </a:lnTo>
                <a:lnTo>
                  <a:pt x="366" y="393"/>
                </a:lnTo>
                <a:lnTo>
                  <a:pt x="362" y="398"/>
                </a:lnTo>
                <a:lnTo>
                  <a:pt x="360" y="402"/>
                </a:lnTo>
                <a:lnTo>
                  <a:pt x="356" y="408"/>
                </a:lnTo>
                <a:lnTo>
                  <a:pt x="354" y="412"/>
                </a:lnTo>
                <a:lnTo>
                  <a:pt x="350" y="416"/>
                </a:lnTo>
                <a:lnTo>
                  <a:pt x="348" y="421"/>
                </a:lnTo>
                <a:lnTo>
                  <a:pt x="344" y="425"/>
                </a:lnTo>
                <a:lnTo>
                  <a:pt x="341" y="429"/>
                </a:lnTo>
                <a:lnTo>
                  <a:pt x="337" y="433"/>
                </a:lnTo>
                <a:lnTo>
                  <a:pt x="335" y="439"/>
                </a:lnTo>
                <a:lnTo>
                  <a:pt x="331" y="443"/>
                </a:lnTo>
                <a:lnTo>
                  <a:pt x="327" y="444"/>
                </a:lnTo>
                <a:lnTo>
                  <a:pt x="323" y="448"/>
                </a:lnTo>
                <a:lnTo>
                  <a:pt x="319" y="454"/>
                </a:lnTo>
                <a:lnTo>
                  <a:pt x="316" y="456"/>
                </a:lnTo>
                <a:lnTo>
                  <a:pt x="312" y="460"/>
                </a:lnTo>
                <a:lnTo>
                  <a:pt x="308" y="464"/>
                </a:lnTo>
                <a:lnTo>
                  <a:pt x="304" y="468"/>
                </a:lnTo>
                <a:lnTo>
                  <a:pt x="300" y="471"/>
                </a:lnTo>
                <a:lnTo>
                  <a:pt x="294" y="475"/>
                </a:lnTo>
                <a:lnTo>
                  <a:pt x="291" y="477"/>
                </a:lnTo>
                <a:lnTo>
                  <a:pt x="287" y="481"/>
                </a:lnTo>
                <a:lnTo>
                  <a:pt x="283" y="483"/>
                </a:lnTo>
                <a:lnTo>
                  <a:pt x="277" y="487"/>
                </a:lnTo>
                <a:lnTo>
                  <a:pt x="273" y="489"/>
                </a:lnTo>
                <a:lnTo>
                  <a:pt x="270" y="493"/>
                </a:lnTo>
                <a:lnTo>
                  <a:pt x="264" y="495"/>
                </a:lnTo>
                <a:lnTo>
                  <a:pt x="258" y="496"/>
                </a:lnTo>
                <a:lnTo>
                  <a:pt x="254" y="498"/>
                </a:lnTo>
                <a:lnTo>
                  <a:pt x="248" y="500"/>
                </a:lnTo>
                <a:lnTo>
                  <a:pt x="245" y="502"/>
                </a:lnTo>
                <a:lnTo>
                  <a:pt x="239" y="504"/>
                </a:lnTo>
                <a:lnTo>
                  <a:pt x="233" y="506"/>
                </a:lnTo>
                <a:lnTo>
                  <a:pt x="229" y="508"/>
                </a:lnTo>
                <a:lnTo>
                  <a:pt x="223" y="508"/>
                </a:lnTo>
                <a:lnTo>
                  <a:pt x="218" y="510"/>
                </a:lnTo>
                <a:lnTo>
                  <a:pt x="212" y="510"/>
                </a:lnTo>
                <a:lnTo>
                  <a:pt x="206" y="512"/>
                </a:lnTo>
                <a:lnTo>
                  <a:pt x="202" y="512"/>
                </a:lnTo>
                <a:lnTo>
                  <a:pt x="196" y="512"/>
                </a:lnTo>
                <a:lnTo>
                  <a:pt x="191" y="514"/>
                </a:lnTo>
                <a:lnTo>
                  <a:pt x="185" y="514"/>
                </a:lnTo>
                <a:lnTo>
                  <a:pt x="181" y="514"/>
                </a:lnTo>
                <a:lnTo>
                  <a:pt x="175" y="514"/>
                </a:lnTo>
                <a:lnTo>
                  <a:pt x="170" y="512"/>
                </a:lnTo>
                <a:lnTo>
                  <a:pt x="164" y="512"/>
                </a:lnTo>
                <a:lnTo>
                  <a:pt x="160" y="512"/>
                </a:lnTo>
                <a:lnTo>
                  <a:pt x="154" y="510"/>
                </a:lnTo>
                <a:lnTo>
                  <a:pt x="148" y="510"/>
                </a:lnTo>
                <a:lnTo>
                  <a:pt x="145" y="510"/>
                </a:lnTo>
                <a:lnTo>
                  <a:pt x="139" y="508"/>
                </a:lnTo>
                <a:lnTo>
                  <a:pt x="133" y="506"/>
                </a:lnTo>
                <a:lnTo>
                  <a:pt x="129" y="506"/>
                </a:lnTo>
                <a:lnTo>
                  <a:pt x="123" y="504"/>
                </a:lnTo>
                <a:lnTo>
                  <a:pt x="120" y="502"/>
                </a:lnTo>
                <a:lnTo>
                  <a:pt x="114" y="502"/>
                </a:lnTo>
                <a:lnTo>
                  <a:pt x="110" y="500"/>
                </a:lnTo>
                <a:lnTo>
                  <a:pt x="106" y="498"/>
                </a:lnTo>
                <a:lnTo>
                  <a:pt x="100" y="496"/>
                </a:lnTo>
                <a:lnTo>
                  <a:pt x="96" y="496"/>
                </a:lnTo>
                <a:lnTo>
                  <a:pt x="91" y="495"/>
                </a:lnTo>
                <a:lnTo>
                  <a:pt x="87" y="493"/>
                </a:lnTo>
                <a:lnTo>
                  <a:pt x="83" y="491"/>
                </a:lnTo>
                <a:lnTo>
                  <a:pt x="79" y="489"/>
                </a:lnTo>
                <a:lnTo>
                  <a:pt x="75" y="487"/>
                </a:lnTo>
                <a:lnTo>
                  <a:pt x="71" y="485"/>
                </a:lnTo>
                <a:lnTo>
                  <a:pt x="68" y="483"/>
                </a:lnTo>
                <a:lnTo>
                  <a:pt x="62" y="481"/>
                </a:lnTo>
                <a:lnTo>
                  <a:pt x="58" y="479"/>
                </a:lnTo>
                <a:lnTo>
                  <a:pt x="56" y="477"/>
                </a:lnTo>
                <a:lnTo>
                  <a:pt x="52" y="475"/>
                </a:lnTo>
                <a:lnTo>
                  <a:pt x="48" y="473"/>
                </a:lnTo>
                <a:lnTo>
                  <a:pt x="45" y="471"/>
                </a:lnTo>
                <a:lnTo>
                  <a:pt x="41" y="469"/>
                </a:lnTo>
                <a:lnTo>
                  <a:pt x="37" y="468"/>
                </a:lnTo>
                <a:lnTo>
                  <a:pt x="35" y="466"/>
                </a:lnTo>
                <a:lnTo>
                  <a:pt x="31" y="464"/>
                </a:lnTo>
                <a:lnTo>
                  <a:pt x="29" y="462"/>
                </a:lnTo>
                <a:lnTo>
                  <a:pt x="25" y="460"/>
                </a:lnTo>
                <a:lnTo>
                  <a:pt x="23" y="458"/>
                </a:lnTo>
                <a:lnTo>
                  <a:pt x="21" y="458"/>
                </a:lnTo>
                <a:lnTo>
                  <a:pt x="20" y="456"/>
                </a:lnTo>
                <a:lnTo>
                  <a:pt x="16" y="454"/>
                </a:lnTo>
                <a:lnTo>
                  <a:pt x="14" y="452"/>
                </a:lnTo>
                <a:lnTo>
                  <a:pt x="12" y="452"/>
                </a:lnTo>
                <a:lnTo>
                  <a:pt x="10" y="450"/>
                </a:lnTo>
                <a:lnTo>
                  <a:pt x="8" y="446"/>
                </a:lnTo>
                <a:lnTo>
                  <a:pt x="4" y="444"/>
                </a:lnTo>
                <a:lnTo>
                  <a:pt x="2" y="443"/>
                </a:lnTo>
                <a:lnTo>
                  <a:pt x="0" y="443"/>
                </a:lnTo>
                <a:lnTo>
                  <a:pt x="0" y="443"/>
                </a:lnTo>
                <a:lnTo>
                  <a:pt x="2" y="479"/>
                </a:lnTo>
                <a:lnTo>
                  <a:pt x="2" y="479"/>
                </a:lnTo>
                <a:lnTo>
                  <a:pt x="4" y="479"/>
                </a:lnTo>
                <a:lnTo>
                  <a:pt x="6" y="481"/>
                </a:lnTo>
                <a:lnTo>
                  <a:pt x="10" y="483"/>
                </a:lnTo>
                <a:lnTo>
                  <a:pt x="14" y="485"/>
                </a:lnTo>
                <a:lnTo>
                  <a:pt x="14" y="487"/>
                </a:lnTo>
                <a:lnTo>
                  <a:pt x="18" y="487"/>
                </a:lnTo>
                <a:lnTo>
                  <a:pt x="20" y="489"/>
                </a:lnTo>
                <a:lnTo>
                  <a:pt x="21" y="489"/>
                </a:lnTo>
                <a:lnTo>
                  <a:pt x="23" y="491"/>
                </a:lnTo>
                <a:lnTo>
                  <a:pt x="27" y="493"/>
                </a:lnTo>
                <a:lnTo>
                  <a:pt x="29" y="493"/>
                </a:lnTo>
                <a:lnTo>
                  <a:pt x="31" y="495"/>
                </a:lnTo>
                <a:lnTo>
                  <a:pt x="35" y="496"/>
                </a:lnTo>
                <a:lnTo>
                  <a:pt x="37" y="498"/>
                </a:lnTo>
                <a:lnTo>
                  <a:pt x="41" y="498"/>
                </a:lnTo>
                <a:lnTo>
                  <a:pt x="45" y="500"/>
                </a:lnTo>
                <a:lnTo>
                  <a:pt x="46" y="502"/>
                </a:lnTo>
                <a:lnTo>
                  <a:pt x="50" y="504"/>
                </a:lnTo>
                <a:lnTo>
                  <a:pt x="54" y="506"/>
                </a:lnTo>
                <a:lnTo>
                  <a:pt x="58" y="506"/>
                </a:lnTo>
                <a:lnTo>
                  <a:pt x="62" y="508"/>
                </a:lnTo>
                <a:lnTo>
                  <a:pt x="66" y="510"/>
                </a:lnTo>
                <a:lnTo>
                  <a:pt x="70" y="512"/>
                </a:lnTo>
                <a:lnTo>
                  <a:pt x="73" y="514"/>
                </a:lnTo>
                <a:lnTo>
                  <a:pt x="77" y="516"/>
                </a:lnTo>
                <a:lnTo>
                  <a:pt x="81" y="516"/>
                </a:lnTo>
                <a:lnTo>
                  <a:pt x="87" y="518"/>
                </a:lnTo>
                <a:lnTo>
                  <a:pt x="91" y="520"/>
                </a:lnTo>
                <a:lnTo>
                  <a:pt x="95" y="520"/>
                </a:lnTo>
                <a:lnTo>
                  <a:pt x="98" y="521"/>
                </a:lnTo>
                <a:lnTo>
                  <a:pt x="104" y="523"/>
                </a:lnTo>
                <a:lnTo>
                  <a:pt x="108" y="525"/>
                </a:lnTo>
                <a:lnTo>
                  <a:pt x="112" y="525"/>
                </a:lnTo>
                <a:lnTo>
                  <a:pt x="118" y="527"/>
                </a:lnTo>
                <a:lnTo>
                  <a:pt x="121" y="527"/>
                </a:lnTo>
                <a:lnTo>
                  <a:pt x="127" y="529"/>
                </a:lnTo>
                <a:lnTo>
                  <a:pt x="131" y="529"/>
                </a:lnTo>
                <a:lnTo>
                  <a:pt x="135" y="531"/>
                </a:lnTo>
                <a:lnTo>
                  <a:pt x="141" y="531"/>
                </a:lnTo>
                <a:lnTo>
                  <a:pt x="145" y="533"/>
                </a:lnTo>
                <a:lnTo>
                  <a:pt x="150" y="533"/>
                </a:lnTo>
                <a:lnTo>
                  <a:pt x="154" y="533"/>
                </a:lnTo>
                <a:lnTo>
                  <a:pt x="160" y="535"/>
                </a:lnTo>
                <a:lnTo>
                  <a:pt x="164" y="535"/>
                </a:lnTo>
                <a:lnTo>
                  <a:pt x="170" y="535"/>
                </a:lnTo>
                <a:lnTo>
                  <a:pt x="173" y="535"/>
                </a:lnTo>
                <a:lnTo>
                  <a:pt x="179" y="535"/>
                </a:lnTo>
                <a:lnTo>
                  <a:pt x="185" y="537"/>
                </a:lnTo>
                <a:lnTo>
                  <a:pt x="189" y="535"/>
                </a:lnTo>
                <a:lnTo>
                  <a:pt x="195" y="535"/>
                </a:lnTo>
                <a:lnTo>
                  <a:pt x="198" y="535"/>
                </a:lnTo>
                <a:lnTo>
                  <a:pt x="204" y="535"/>
                </a:lnTo>
                <a:lnTo>
                  <a:pt x="208" y="535"/>
                </a:lnTo>
                <a:lnTo>
                  <a:pt x="214" y="533"/>
                </a:lnTo>
                <a:lnTo>
                  <a:pt x="218" y="533"/>
                </a:lnTo>
                <a:lnTo>
                  <a:pt x="223" y="533"/>
                </a:lnTo>
                <a:lnTo>
                  <a:pt x="227" y="531"/>
                </a:lnTo>
                <a:lnTo>
                  <a:pt x="231" y="529"/>
                </a:lnTo>
                <a:lnTo>
                  <a:pt x="237" y="529"/>
                </a:lnTo>
                <a:lnTo>
                  <a:pt x="241" y="527"/>
                </a:lnTo>
                <a:lnTo>
                  <a:pt x="245" y="525"/>
                </a:lnTo>
                <a:lnTo>
                  <a:pt x="250" y="525"/>
                </a:lnTo>
                <a:lnTo>
                  <a:pt x="254" y="523"/>
                </a:lnTo>
                <a:lnTo>
                  <a:pt x="260" y="521"/>
                </a:lnTo>
                <a:lnTo>
                  <a:pt x="264" y="520"/>
                </a:lnTo>
                <a:lnTo>
                  <a:pt x="268" y="520"/>
                </a:lnTo>
                <a:lnTo>
                  <a:pt x="271" y="518"/>
                </a:lnTo>
                <a:lnTo>
                  <a:pt x="277" y="516"/>
                </a:lnTo>
                <a:lnTo>
                  <a:pt x="281" y="514"/>
                </a:lnTo>
                <a:lnTo>
                  <a:pt x="285" y="512"/>
                </a:lnTo>
                <a:lnTo>
                  <a:pt x="291" y="510"/>
                </a:lnTo>
                <a:lnTo>
                  <a:pt x="294" y="508"/>
                </a:lnTo>
                <a:lnTo>
                  <a:pt x="298" y="506"/>
                </a:lnTo>
                <a:lnTo>
                  <a:pt x="302" y="504"/>
                </a:lnTo>
                <a:lnTo>
                  <a:pt x="306" y="502"/>
                </a:lnTo>
                <a:lnTo>
                  <a:pt x="310" y="500"/>
                </a:lnTo>
                <a:lnTo>
                  <a:pt x="316" y="498"/>
                </a:lnTo>
                <a:lnTo>
                  <a:pt x="319" y="495"/>
                </a:lnTo>
                <a:lnTo>
                  <a:pt x="323" y="493"/>
                </a:lnTo>
                <a:lnTo>
                  <a:pt x="327" y="491"/>
                </a:lnTo>
                <a:lnTo>
                  <a:pt x="331" y="487"/>
                </a:lnTo>
                <a:lnTo>
                  <a:pt x="335" y="485"/>
                </a:lnTo>
                <a:lnTo>
                  <a:pt x="339" y="481"/>
                </a:lnTo>
                <a:lnTo>
                  <a:pt x="343" y="479"/>
                </a:lnTo>
                <a:lnTo>
                  <a:pt x="346" y="475"/>
                </a:lnTo>
                <a:lnTo>
                  <a:pt x="350" y="473"/>
                </a:lnTo>
                <a:lnTo>
                  <a:pt x="354" y="469"/>
                </a:lnTo>
                <a:lnTo>
                  <a:pt x="358" y="466"/>
                </a:lnTo>
                <a:lnTo>
                  <a:pt x="360" y="462"/>
                </a:lnTo>
                <a:lnTo>
                  <a:pt x="364" y="458"/>
                </a:lnTo>
                <a:lnTo>
                  <a:pt x="368" y="454"/>
                </a:lnTo>
                <a:lnTo>
                  <a:pt x="369" y="452"/>
                </a:lnTo>
                <a:lnTo>
                  <a:pt x="373" y="446"/>
                </a:lnTo>
                <a:lnTo>
                  <a:pt x="377" y="443"/>
                </a:lnTo>
                <a:lnTo>
                  <a:pt x="379" y="439"/>
                </a:lnTo>
                <a:lnTo>
                  <a:pt x="383" y="435"/>
                </a:lnTo>
                <a:lnTo>
                  <a:pt x="385" y="429"/>
                </a:lnTo>
                <a:lnTo>
                  <a:pt x="389" y="425"/>
                </a:lnTo>
                <a:lnTo>
                  <a:pt x="391" y="419"/>
                </a:lnTo>
                <a:lnTo>
                  <a:pt x="394" y="416"/>
                </a:lnTo>
                <a:lnTo>
                  <a:pt x="396" y="410"/>
                </a:lnTo>
                <a:lnTo>
                  <a:pt x="400" y="404"/>
                </a:lnTo>
                <a:lnTo>
                  <a:pt x="402" y="398"/>
                </a:lnTo>
                <a:lnTo>
                  <a:pt x="404" y="394"/>
                </a:lnTo>
                <a:lnTo>
                  <a:pt x="408" y="387"/>
                </a:lnTo>
                <a:lnTo>
                  <a:pt x="410" y="381"/>
                </a:lnTo>
                <a:lnTo>
                  <a:pt x="412" y="375"/>
                </a:lnTo>
                <a:lnTo>
                  <a:pt x="414" y="369"/>
                </a:lnTo>
                <a:lnTo>
                  <a:pt x="416" y="362"/>
                </a:lnTo>
                <a:lnTo>
                  <a:pt x="418" y="356"/>
                </a:lnTo>
                <a:lnTo>
                  <a:pt x="419" y="348"/>
                </a:lnTo>
                <a:lnTo>
                  <a:pt x="421" y="342"/>
                </a:lnTo>
                <a:lnTo>
                  <a:pt x="423" y="335"/>
                </a:lnTo>
                <a:lnTo>
                  <a:pt x="425" y="327"/>
                </a:lnTo>
                <a:lnTo>
                  <a:pt x="427" y="319"/>
                </a:lnTo>
                <a:lnTo>
                  <a:pt x="429" y="312"/>
                </a:lnTo>
                <a:lnTo>
                  <a:pt x="429" y="304"/>
                </a:lnTo>
                <a:lnTo>
                  <a:pt x="431" y="294"/>
                </a:lnTo>
                <a:lnTo>
                  <a:pt x="431" y="287"/>
                </a:lnTo>
                <a:lnTo>
                  <a:pt x="433" y="279"/>
                </a:lnTo>
                <a:lnTo>
                  <a:pt x="433" y="277"/>
                </a:lnTo>
                <a:lnTo>
                  <a:pt x="433" y="277"/>
                </a:lnTo>
                <a:lnTo>
                  <a:pt x="433" y="275"/>
                </a:lnTo>
                <a:lnTo>
                  <a:pt x="433" y="273"/>
                </a:lnTo>
                <a:lnTo>
                  <a:pt x="433" y="269"/>
                </a:lnTo>
                <a:lnTo>
                  <a:pt x="433" y="267"/>
                </a:lnTo>
                <a:lnTo>
                  <a:pt x="433" y="264"/>
                </a:lnTo>
                <a:lnTo>
                  <a:pt x="433" y="260"/>
                </a:lnTo>
                <a:lnTo>
                  <a:pt x="431" y="258"/>
                </a:lnTo>
                <a:lnTo>
                  <a:pt x="431" y="254"/>
                </a:lnTo>
                <a:lnTo>
                  <a:pt x="431" y="252"/>
                </a:lnTo>
                <a:lnTo>
                  <a:pt x="431" y="250"/>
                </a:lnTo>
                <a:lnTo>
                  <a:pt x="431" y="248"/>
                </a:lnTo>
                <a:lnTo>
                  <a:pt x="431" y="244"/>
                </a:lnTo>
                <a:lnTo>
                  <a:pt x="431" y="242"/>
                </a:lnTo>
                <a:lnTo>
                  <a:pt x="431" y="241"/>
                </a:lnTo>
                <a:lnTo>
                  <a:pt x="431" y="237"/>
                </a:lnTo>
                <a:lnTo>
                  <a:pt x="431" y="235"/>
                </a:lnTo>
                <a:lnTo>
                  <a:pt x="431" y="233"/>
                </a:lnTo>
                <a:lnTo>
                  <a:pt x="431" y="229"/>
                </a:lnTo>
                <a:lnTo>
                  <a:pt x="431" y="227"/>
                </a:lnTo>
                <a:lnTo>
                  <a:pt x="431" y="223"/>
                </a:lnTo>
                <a:lnTo>
                  <a:pt x="431" y="221"/>
                </a:lnTo>
                <a:lnTo>
                  <a:pt x="431" y="217"/>
                </a:lnTo>
                <a:lnTo>
                  <a:pt x="431" y="215"/>
                </a:lnTo>
                <a:lnTo>
                  <a:pt x="431" y="212"/>
                </a:lnTo>
                <a:lnTo>
                  <a:pt x="429" y="208"/>
                </a:lnTo>
                <a:lnTo>
                  <a:pt x="429" y="206"/>
                </a:lnTo>
                <a:lnTo>
                  <a:pt x="429" y="202"/>
                </a:lnTo>
                <a:lnTo>
                  <a:pt x="427" y="198"/>
                </a:lnTo>
                <a:lnTo>
                  <a:pt x="425" y="194"/>
                </a:lnTo>
                <a:lnTo>
                  <a:pt x="423" y="190"/>
                </a:lnTo>
                <a:lnTo>
                  <a:pt x="421" y="187"/>
                </a:lnTo>
                <a:lnTo>
                  <a:pt x="419" y="181"/>
                </a:lnTo>
                <a:lnTo>
                  <a:pt x="418" y="177"/>
                </a:lnTo>
                <a:lnTo>
                  <a:pt x="414" y="173"/>
                </a:lnTo>
                <a:lnTo>
                  <a:pt x="412" y="169"/>
                </a:lnTo>
                <a:lnTo>
                  <a:pt x="410" y="165"/>
                </a:lnTo>
                <a:lnTo>
                  <a:pt x="408" y="162"/>
                </a:lnTo>
                <a:lnTo>
                  <a:pt x="404" y="158"/>
                </a:lnTo>
                <a:lnTo>
                  <a:pt x="402" y="152"/>
                </a:lnTo>
                <a:lnTo>
                  <a:pt x="400" y="148"/>
                </a:lnTo>
                <a:lnTo>
                  <a:pt x="396" y="144"/>
                </a:lnTo>
                <a:lnTo>
                  <a:pt x="394" y="140"/>
                </a:lnTo>
                <a:lnTo>
                  <a:pt x="393" y="137"/>
                </a:lnTo>
                <a:lnTo>
                  <a:pt x="389" y="133"/>
                </a:lnTo>
                <a:lnTo>
                  <a:pt x="387" y="129"/>
                </a:lnTo>
                <a:lnTo>
                  <a:pt x="385" y="127"/>
                </a:lnTo>
                <a:lnTo>
                  <a:pt x="383" y="123"/>
                </a:lnTo>
                <a:lnTo>
                  <a:pt x="381" y="119"/>
                </a:lnTo>
                <a:lnTo>
                  <a:pt x="381" y="117"/>
                </a:lnTo>
                <a:lnTo>
                  <a:pt x="379" y="114"/>
                </a:lnTo>
                <a:lnTo>
                  <a:pt x="377" y="112"/>
                </a:lnTo>
                <a:lnTo>
                  <a:pt x="377" y="110"/>
                </a:lnTo>
                <a:lnTo>
                  <a:pt x="377" y="108"/>
                </a:lnTo>
                <a:lnTo>
                  <a:pt x="377" y="106"/>
                </a:lnTo>
                <a:lnTo>
                  <a:pt x="377" y="102"/>
                </a:lnTo>
                <a:lnTo>
                  <a:pt x="377" y="98"/>
                </a:lnTo>
                <a:lnTo>
                  <a:pt x="377" y="94"/>
                </a:lnTo>
                <a:lnTo>
                  <a:pt x="377" y="90"/>
                </a:lnTo>
                <a:lnTo>
                  <a:pt x="375" y="89"/>
                </a:lnTo>
                <a:lnTo>
                  <a:pt x="375" y="85"/>
                </a:lnTo>
                <a:lnTo>
                  <a:pt x="375" y="81"/>
                </a:lnTo>
                <a:lnTo>
                  <a:pt x="375" y="77"/>
                </a:lnTo>
                <a:lnTo>
                  <a:pt x="375" y="73"/>
                </a:lnTo>
                <a:lnTo>
                  <a:pt x="373" y="69"/>
                </a:lnTo>
                <a:lnTo>
                  <a:pt x="373" y="65"/>
                </a:lnTo>
                <a:lnTo>
                  <a:pt x="373" y="62"/>
                </a:lnTo>
                <a:lnTo>
                  <a:pt x="371" y="58"/>
                </a:lnTo>
                <a:lnTo>
                  <a:pt x="371" y="54"/>
                </a:lnTo>
                <a:lnTo>
                  <a:pt x="369" y="50"/>
                </a:lnTo>
                <a:lnTo>
                  <a:pt x="369" y="46"/>
                </a:lnTo>
                <a:lnTo>
                  <a:pt x="368" y="42"/>
                </a:lnTo>
                <a:lnTo>
                  <a:pt x="366" y="38"/>
                </a:lnTo>
                <a:lnTo>
                  <a:pt x="364" y="35"/>
                </a:lnTo>
                <a:lnTo>
                  <a:pt x="362" y="31"/>
                </a:lnTo>
                <a:lnTo>
                  <a:pt x="358" y="27"/>
                </a:lnTo>
                <a:lnTo>
                  <a:pt x="354" y="23"/>
                </a:lnTo>
                <a:lnTo>
                  <a:pt x="352" y="19"/>
                </a:lnTo>
                <a:lnTo>
                  <a:pt x="348" y="15"/>
                </a:lnTo>
                <a:lnTo>
                  <a:pt x="344" y="12"/>
                </a:lnTo>
                <a:lnTo>
                  <a:pt x="341" y="8"/>
                </a:lnTo>
                <a:lnTo>
                  <a:pt x="339" y="6"/>
                </a:lnTo>
                <a:lnTo>
                  <a:pt x="337" y="4"/>
                </a:lnTo>
                <a:lnTo>
                  <a:pt x="333" y="0"/>
                </a:lnTo>
                <a:lnTo>
                  <a:pt x="331" y="0"/>
                </a:lnTo>
                <a:lnTo>
                  <a:pt x="325" y="17"/>
                </a:lnTo>
                <a:lnTo>
                  <a:pt x="325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Freeform 22"/>
          <p:cNvSpPr>
            <a:spLocks/>
          </p:cNvSpPr>
          <p:nvPr/>
        </p:nvSpPr>
        <p:spPr bwMode="auto">
          <a:xfrm>
            <a:off x="4157663" y="3086100"/>
            <a:ext cx="1020762" cy="1074738"/>
          </a:xfrm>
          <a:custGeom>
            <a:avLst/>
            <a:gdLst/>
            <a:ahLst/>
            <a:cxnLst>
              <a:cxn ang="0">
                <a:pos x="31" y="89"/>
              </a:cxn>
              <a:cxn ang="0">
                <a:pos x="73" y="69"/>
              </a:cxn>
              <a:cxn ang="0">
                <a:pos x="129" y="58"/>
              </a:cxn>
              <a:cxn ang="0">
                <a:pos x="185" y="54"/>
              </a:cxn>
              <a:cxn ang="0">
                <a:pos x="231" y="56"/>
              </a:cxn>
              <a:cxn ang="0">
                <a:pos x="270" y="60"/>
              </a:cxn>
              <a:cxn ang="0">
                <a:pos x="233" y="31"/>
              </a:cxn>
              <a:cxn ang="0">
                <a:pos x="275" y="29"/>
              </a:cxn>
              <a:cxn ang="0">
                <a:pos x="327" y="48"/>
              </a:cxn>
              <a:cxn ang="0">
                <a:pos x="375" y="89"/>
              </a:cxn>
              <a:cxn ang="0">
                <a:pos x="408" y="131"/>
              </a:cxn>
              <a:cxn ang="0">
                <a:pos x="441" y="131"/>
              </a:cxn>
              <a:cxn ang="0">
                <a:pos x="466" y="143"/>
              </a:cxn>
              <a:cxn ang="0">
                <a:pos x="439" y="181"/>
              </a:cxn>
              <a:cxn ang="0">
                <a:pos x="485" y="208"/>
              </a:cxn>
              <a:cxn ang="0">
                <a:pos x="475" y="239"/>
              </a:cxn>
              <a:cxn ang="0">
                <a:pos x="506" y="289"/>
              </a:cxn>
              <a:cxn ang="0">
                <a:pos x="521" y="327"/>
              </a:cxn>
              <a:cxn ang="0">
                <a:pos x="523" y="366"/>
              </a:cxn>
              <a:cxn ang="0">
                <a:pos x="518" y="408"/>
              </a:cxn>
              <a:cxn ang="0">
                <a:pos x="508" y="452"/>
              </a:cxn>
              <a:cxn ang="0">
                <a:pos x="504" y="495"/>
              </a:cxn>
              <a:cxn ang="0">
                <a:pos x="519" y="537"/>
              </a:cxn>
              <a:cxn ang="0">
                <a:pos x="571" y="574"/>
              </a:cxn>
              <a:cxn ang="0">
                <a:pos x="596" y="581"/>
              </a:cxn>
              <a:cxn ang="0">
                <a:pos x="556" y="606"/>
              </a:cxn>
              <a:cxn ang="0">
                <a:pos x="508" y="610"/>
              </a:cxn>
              <a:cxn ang="0">
                <a:pos x="491" y="618"/>
              </a:cxn>
              <a:cxn ang="0">
                <a:pos x="525" y="639"/>
              </a:cxn>
              <a:cxn ang="0">
                <a:pos x="514" y="652"/>
              </a:cxn>
              <a:cxn ang="0">
                <a:pos x="466" y="654"/>
              </a:cxn>
              <a:cxn ang="0">
                <a:pos x="425" y="639"/>
              </a:cxn>
              <a:cxn ang="0">
                <a:pos x="408" y="660"/>
              </a:cxn>
              <a:cxn ang="0">
                <a:pos x="450" y="676"/>
              </a:cxn>
              <a:cxn ang="0">
                <a:pos x="496" y="677"/>
              </a:cxn>
              <a:cxn ang="0">
                <a:pos x="537" y="674"/>
              </a:cxn>
              <a:cxn ang="0">
                <a:pos x="579" y="664"/>
              </a:cxn>
              <a:cxn ang="0">
                <a:pos x="558" y="629"/>
              </a:cxn>
              <a:cxn ang="0">
                <a:pos x="585" y="614"/>
              </a:cxn>
              <a:cxn ang="0">
                <a:pos x="623" y="595"/>
              </a:cxn>
              <a:cxn ang="0">
                <a:pos x="631" y="562"/>
              </a:cxn>
              <a:cxn ang="0">
                <a:pos x="577" y="543"/>
              </a:cxn>
              <a:cxn ang="0">
                <a:pos x="539" y="508"/>
              </a:cxn>
              <a:cxn ang="0">
                <a:pos x="533" y="470"/>
              </a:cxn>
              <a:cxn ang="0">
                <a:pos x="537" y="425"/>
              </a:cxn>
              <a:cxn ang="0">
                <a:pos x="546" y="371"/>
              </a:cxn>
              <a:cxn ang="0">
                <a:pos x="550" y="335"/>
              </a:cxn>
              <a:cxn ang="0">
                <a:pos x="544" y="285"/>
              </a:cxn>
              <a:cxn ang="0">
                <a:pos x="516" y="252"/>
              </a:cxn>
              <a:cxn ang="0">
                <a:pos x="512" y="214"/>
              </a:cxn>
              <a:cxn ang="0">
                <a:pos x="477" y="171"/>
              </a:cxn>
              <a:cxn ang="0">
                <a:pos x="496" y="133"/>
              </a:cxn>
              <a:cxn ang="0">
                <a:pos x="473" y="108"/>
              </a:cxn>
              <a:cxn ang="0">
                <a:pos x="423" y="110"/>
              </a:cxn>
              <a:cxn ang="0">
                <a:pos x="402" y="89"/>
              </a:cxn>
              <a:cxn ang="0">
                <a:pos x="369" y="50"/>
              </a:cxn>
              <a:cxn ang="0">
                <a:pos x="308" y="14"/>
              </a:cxn>
              <a:cxn ang="0">
                <a:pos x="214" y="0"/>
              </a:cxn>
              <a:cxn ang="0">
                <a:pos x="200" y="33"/>
              </a:cxn>
              <a:cxn ang="0">
                <a:pos x="168" y="33"/>
              </a:cxn>
              <a:cxn ang="0">
                <a:pos x="106" y="37"/>
              </a:cxn>
              <a:cxn ang="0">
                <a:pos x="41" y="62"/>
              </a:cxn>
              <a:cxn ang="0">
                <a:pos x="4" y="89"/>
              </a:cxn>
            </a:cxnLst>
            <a:rect l="0" t="0" r="r" b="b"/>
            <a:pathLst>
              <a:path w="643" h="677">
                <a:moveTo>
                  <a:pt x="0" y="114"/>
                </a:moveTo>
                <a:lnTo>
                  <a:pt x="0" y="114"/>
                </a:lnTo>
                <a:lnTo>
                  <a:pt x="0" y="112"/>
                </a:lnTo>
                <a:lnTo>
                  <a:pt x="2" y="110"/>
                </a:lnTo>
                <a:lnTo>
                  <a:pt x="4" y="108"/>
                </a:lnTo>
                <a:lnTo>
                  <a:pt x="6" y="106"/>
                </a:lnTo>
                <a:lnTo>
                  <a:pt x="8" y="104"/>
                </a:lnTo>
                <a:lnTo>
                  <a:pt x="10" y="102"/>
                </a:lnTo>
                <a:lnTo>
                  <a:pt x="12" y="100"/>
                </a:lnTo>
                <a:lnTo>
                  <a:pt x="14" y="98"/>
                </a:lnTo>
                <a:lnTo>
                  <a:pt x="18" y="96"/>
                </a:lnTo>
                <a:lnTo>
                  <a:pt x="20" y="94"/>
                </a:lnTo>
                <a:lnTo>
                  <a:pt x="25" y="92"/>
                </a:lnTo>
                <a:lnTo>
                  <a:pt x="27" y="91"/>
                </a:lnTo>
                <a:lnTo>
                  <a:pt x="31" y="89"/>
                </a:lnTo>
                <a:lnTo>
                  <a:pt x="35" y="87"/>
                </a:lnTo>
                <a:lnTo>
                  <a:pt x="39" y="83"/>
                </a:lnTo>
                <a:lnTo>
                  <a:pt x="41" y="83"/>
                </a:lnTo>
                <a:lnTo>
                  <a:pt x="45" y="81"/>
                </a:lnTo>
                <a:lnTo>
                  <a:pt x="46" y="79"/>
                </a:lnTo>
                <a:lnTo>
                  <a:pt x="48" y="79"/>
                </a:lnTo>
                <a:lnTo>
                  <a:pt x="50" y="77"/>
                </a:lnTo>
                <a:lnTo>
                  <a:pt x="54" y="77"/>
                </a:lnTo>
                <a:lnTo>
                  <a:pt x="56" y="75"/>
                </a:lnTo>
                <a:lnTo>
                  <a:pt x="60" y="75"/>
                </a:lnTo>
                <a:lnTo>
                  <a:pt x="62" y="73"/>
                </a:lnTo>
                <a:lnTo>
                  <a:pt x="64" y="73"/>
                </a:lnTo>
                <a:lnTo>
                  <a:pt x="68" y="71"/>
                </a:lnTo>
                <a:lnTo>
                  <a:pt x="70" y="71"/>
                </a:lnTo>
                <a:lnTo>
                  <a:pt x="73" y="69"/>
                </a:lnTo>
                <a:lnTo>
                  <a:pt x="77" y="69"/>
                </a:lnTo>
                <a:lnTo>
                  <a:pt x="79" y="67"/>
                </a:lnTo>
                <a:lnTo>
                  <a:pt x="83" y="67"/>
                </a:lnTo>
                <a:lnTo>
                  <a:pt x="87" y="66"/>
                </a:lnTo>
                <a:lnTo>
                  <a:pt x="91" y="66"/>
                </a:lnTo>
                <a:lnTo>
                  <a:pt x="95" y="64"/>
                </a:lnTo>
                <a:lnTo>
                  <a:pt x="98" y="64"/>
                </a:lnTo>
                <a:lnTo>
                  <a:pt x="102" y="64"/>
                </a:lnTo>
                <a:lnTo>
                  <a:pt x="106" y="62"/>
                </a:lnTo>
                <a:lnTo>
                  <a:pt x="110" y="62"/>
                </a:lnTo>
                <a:lnTo>
                  <a:pt x="114" y="62"/>
                </a:lnTo>
                <a:lnTo>
                  <a:pt x="118" y="60"/>
                </a:lnTo>
                <a:lnTo>
                  <a:pt x="121" y="60"/>
                </a:lnTo>
                <a:lnTo>
                  <a:pt x="125" y="60"/>
                </a:lnTo>
                <a:lnTo>
                  <a:pt x="129" y="58"/>
                </a:lnTo>
                <a:lnTo>
                  <a:pt x="133" y="58"/>
                </a:lnTo>
                <a:lnTo>
                  <a:pt x="137" y="58"/>
                </a:lnTo>
                <a:lnTo>
                  <a:pt x="141" y="56"/>
                </a:lnTo>
                <a:lnTo>
                  <a:pt x="145" y="56"/>
                </a:lnTo>
                <a:lnTo>
                  <a:pt x="148" y="56"/>
                </a:lnTo>
                <a:lnTo>
                  <a:pt x="152" y="56"/>
                </a:lnTo>
                <a:lnTo>
                  <a:pt x="156" y="56"/>
                </a:lnTo>
                <a:lnTo>
                  <a:pt x="160" y="56"/>
                </a:lnTo>
                <a:lnTo>
                  <a:pt x="164" y="54"/>
                </a:lnTo>
                <a:lnTo>
                  <a:pt x="168" y="54"/>
                </a:lnTo>
                <a:lnTo>
                  <a:pt x="171" y="54"/>
                </a:lnTo>
                <a:lnTo>
                  <a:pt x="175" y="54"/>
                </a:lnTo>
                <a:lnTo>
                  <a:pt x="179" y="54"/>
                </a:lnTo>
                <a:lnTo>
                  <a:pt x="181" y="54"/>
                </a:lnTo>
                <a:lnTo>
                  <a:pt x="185" y="54"/>
                </a:lnTo>
                <a:lnTo>
                  <a:pt x="189" y="54"/>
                </a:lnTo>
                <a:lnTo>
                  <a:pt x="193" y="54"/>
                </a:lnTo>
                <a:lnTo>
                  <a:pt x="195" y="54"/>
                </a:lnTo>
                <a:lnTo>
                  <a:pt x="198" y="54"/>
                </a:lnTo>
                <a:lnTo>
                  <a:pt x="202" y="54"/>
                </a:lnTo>
                <a:lnTo>
                  <a:pt x="204" y="54"/>
                </a:lnTo>
                <a:lnTo>
                  <a:pt x="208" y="54"/>
                </a:lnTo>
                <a:lnTo>
                  <a:pt x="210" y="54"/>
                </a:lnTo>
                <a:lnTo>
                  <a:pt x="214" y="56"/>
                </a:lnTo>
                <a:lnTo>
                  <a:pt x="218" y="56"/>
                </a:lnTo>
                <a:lnTo>
                  <a:pt x="220" y="56"/>
                </a:lnTo>
                <a:lnTo>
                  <a:pt x="223" y="56"/>
                </a:lnTo>
                <a:lnTo>
                  <a:pt x="225" y="56"/>
                </a:lnTo>
                <a:lnTo>
                  <a:pt x="229" y="56"/>
                </a:lnTo>
                <a:lnTo>
                  <a:pt x="231" y="56"/>
                </a:lnTo>
                <a:lnTo>
                  <a:pt x="233" y="56"/>
                </a:lnTo>
                <a:lnTo>
                  <a:pt x="237" y="56"/>
                </a:lnTo>
                <a:lnTo>
                  <a:pt x="239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8"/>
                </a:lnTo>
                <a:lnTo>
                  <a:pt x="248" y="58"/>
                </a:lnTo>
                <a:lnTo>
                  <a:pt x="252" y="60"/>
                </a:lnTo>
                <a:lnTo>
                  <a:pt x="256" y="60"/>
                </a:lnTo>
                <a:lnTo>
                  <a:pt x="260" y="60"/>
                </a:lnTo>
                <a:lnTo>
                  <a:pt x="262" y="60"/>
                </a:lnTo>
                <a:lnTo>
                  <a:pt x="264" y="60"/>
                </a:lnTo>
                <a:lnTo>
                  <a:pt x="266" y="60"/>
                </a:lnTo>
                <a:lnTo>
                  <a:pt x="268" y="60"/>
                </a:lnTo>
                <a:lnTo>
                  <a:pt x="270" y="60"/>
                </a:lnTo>
                <a:lnTo>
                  <a:pt x="271" y="60"/>
                </a:lnTo>
                <a:lnTo>
                  <a:pt x="270" y="58"/>
                </a:lnTo>
                <a:lnTo>
                  <a:pt x="268" y="56"/>
                </a:lnTo>
                <a:lnTo>
                  <a:pt x="264" y="54"/>
                </a:lnTo>
                <a:lnTo>
                  <a:pt x="262" y="52"/>
                </a:lnTo>
                <a:lnTo>
                  <a:pt x="258" y="48"/>
                </a:lnTo>
                <a:lnTo>
                  <a:pt x="254" y="46"/>
                </a:lnTo>
                <a:lnTo>
                  <a:pt x="250" y="44"/>
                </a:lnTo>
                <a:lnTo>
                  <a:pt x="246" y="42"/>
                </a:lnTo>
                <a:lnTo>
                  <a:pt x="245" y="41"/>
                </a:lnTo>
                <a:lnTo>
                  <a:pt x="241" y="39"/>
                </a:lnTo>
                <a:lnTo>
                  <a:pt x="237" y="37"/>
                </a:lnTo>
                <a:lnTo>
                  <a:pt x="235" y="35"/>
                </a:lnTo>
                <a:lnTo>
                  <a:pt x="231" y="33"/>
                </a:lnTo>
                <a:lnTo>
                  <a:pt x="233" y="31"/>
                </a:lnTo>
                <a:lnTo>
                  <a:pt x="233" y="31"/>
                </a:lnTo>
                <a:lnTo>
                  <a:pt x="237" y="29"/>
                </a:lnTo>
                <a:lnTo>
                  <a:pt x="239" y="29"/>
                </a:lnTo>
                <a:lnTo>
                  <a:pt x="245" y="29"/>
                </a:lnTo>
                <a:lnTo>
                  <a:pt x="246" y="29"/>
                </a:lnTo>
                <a:lnTo>
                  <a:pt x="248" y="27"/>
                </a:lnTo>
                <a:lnTo>
                  <a:pt x="250" y="27"/>
                </a:lnTo>
                <a:lnTo>
                  <a:pt x="254" y="27"/>
                </a:lnTo>
                <a:lnTo>
                  <a:pt x="256" y="27"/>
                </a:lnTo>
                <a:lnTo>
                  <a:pt x="260" y="27"/>
                </a:lnTo>
                <a:lnTo>
                  <a:pt x="262" y="27"/>
                </a:lnTo>
                <a:lnTo>
                  <a:pt x="266" y="29"/>
                </a:lnTo>
                <a:lnTo>
                  <a:pt x="270" y="29"/>
                </a:lnTo>
                <a:lnTo>
                  <a:pt x="271" y="29"/>
                </a:lnTo>
                <a:lnTo>
                  <a:pt x="275" y="29"/>
                </a:lnTo>
                <a:lnTo>
                  <a:pt x="279" y="29"/>
                </a:lnTo>
                <a:lnTo>
                  <a:pt x="283" y="31"/>
                </a:lnTo>
                <a:lnTo>
                  <a:pt x="287" y="31"/>
                </a:lnTo>
                <a:lnTo>
                  <a:pt x="291" y="33"/>
                </a:lnTo>
                <a:lnTo>
                  <a:pt x="296" y="35"/>
                </a:lnTo>
                <a:lnTo>
                  <a:pt x="300" y="35"/>
                </a:lnTo>
                <a:lnTo>
                  <a:pt x="304" y="37"/>
                </a:lnTo>
                <a:lnTo>
                  <a:pt x="308" y="39"/>
                </a:lnTo>
                <a:lnTo>
                  <a:pt x="314" y="42"/>
                </a:lnTo>
                <a:lnTo>
                  <a:pt x="316" y="42"/>
                </a:lnTo>
                <a:lnTo>
                  <a:pt x="318" y="44"/>
                </a:lnTo>
                <a:lnTo>
                  <a:pt x="320" y="44"/>
                </a:lnTo>
                <a:lnTo>
                  <a:pt x="323" y="46"/>
                </a:lnTo>
                <a:lnTo>
                  <a:pt x="325" y="48"/>
                </a:lnTo>
                <a:lnTo>
                  <a:pt x="327" y="48"/>
                </a:lnTo>
                <a:lnTo>
                  <a:pt x="331" y="50"/>
                </a:lnTo>
                <a:lnTo>
                  <a:pt x="333" y="52"/>
                </a:lnTo>
                <a:lnTo>
                  <a:pt x="335" y="54"/>
                </a:lnTo>
                <a:lnTo>
                  <a:pt x="337" y="56"/>
                </a:lnTo>
                <a:lnTo>
                  <a:pt x="339" y="58"/>
                </a:lnTo>
                <a:lnTo>
                  <a:pt x="343" y="60"/>
                </a:lnTo>
                <a:lnTo>
                  <a:pt x="346" y="62"/>
                </a:lnTo>
                <a:lnTo>
                  <a:pt x="350" y="66"/>
                </a:lnTo>
                <a:lnTo>
                  <a:pt x="354" y="69"/>
                </a:lnTo>
                <a:lnTo>
                  <a:pt x="358" y="71"/>
                </a:lnTo>
                <a:lnTo>
                  <a:pt x="362" y="75"/>
                </a:lnTo>
                <a:lnTo>
                  <a:pt x="366" y="79"/>
                </a:lnTo>
                <a:lnTo>
                  <a:pt x="369" y="83"/>
                </a:lnTo>
                <a:lnTo>
                  <a:pt x="373" y="85"/>
                </a:lnTo>
                <a:lnTo>
                  <a:pt x="375" y="89"/>
                </a:lnTo>
                <a:lnTo>
                  <a:pt x="379" y="92"/>
                </a:lnTo>
                <a:lnTo>
                  <a:pt x="381" y="94"/>
                </a:lnTo>
                <a:lnTo>
                  <a:pt x="385" y="98"/>
                </a:lnTo>
                <a:lnTo>
                  <a:pt x="387" y="102"/>
                </a:lnTo>
                <a:lnTo>
                  <a:pt x="391" y="106"/>
                </a:lnTo>
                <a:lnTo>
                  <a:pt x="393" y="108"/>
                </a:lnTo>
                <a:lnTo>
                  <a:pt x="394" y="110"/>
                </a:lnTo>
                <a:lnTo>
                  <a:pt x="396" y="114"/>
                </a:lnTo>
                <a:lnTo>
                  <a:pt x="398" y="116"/>
                </a:lnTo>
                <a:lnTo>
                  <a:pt x="400" y="117"/>
                </a:lnTo>
                <a:lnTo>
                  <a:pt x="400" y="121"/>
                </a:lnTo>
                <a:lnTo>
                  <a:pt x="402" y="123"/>
                </a:lnTo>
                <a:lnTo>
                  <a:pt x="404" y="125"/>
                </a:lnTo>
                <a:lnTo>
                  <a:pt x="406" y="129"/>
                </a:lnTo>
                <a:lnTo>
                  <a:pt x="408" y="131"/>
                </a:lnTo>
                <a:lnTo>
                  <a:pt x="408" y="133"/>
                </a:lnTo>
                <a:lnTo>
                  <a:pt x="410" y="133"/>
                </a:lnTo>
                <a:lnTo>
                  <a:pt x="410" y="133"/>
                </a:lnTo>
                <a:lnTo>
                  <a:pt x="412" y="133"/>
                </a:lnTo>
                <a:lnTo>
                  <a:pt x="414" y="133"/>
                </a:lnTo>
                <a:lnTo>
                  <a:pt x="418" y="133"/>
                </a:lnTo>
                <a:lnTo>
                  <a:pt x="419" y="133"/>
                </a:lnTo>
                <a:lnTo>
                  <a:pt x="421" y="133"/>
                </a:lnTo>
                <a:lnTo>
                  <a:pt x="425" y="131"/>
                </a:lnTo>
                <a:lnTo>
                  <a:pt x="427" y="131"/>
                </a:lnTo>
                <a:lnTo>
                  <a:pt x="429" y="131"/>
                </a:lnTo>
                <a:lnTo>
                  <a:pt x="431" y="131"/>
                </a:lnTo>
                <a:lnTo>
                  <a:pt x="435" y="131"/>
                </a:lnTo>
                <a:lnTo>
                  <a:pt x="437" y="131"/>
                </a:lnTo>
                <a:lnTo>
                  <a:pt x="441" y="131"/>
                </a:lnTo>
                <a:lnTo>
                  <a:pt x="443" y="131"/>
                </a:lnTo>
                <a:lnTo>
                  <a:pt x="444" y="131"/>
                </a:lnTo>
                <a:lnTo>
                  <a:pt x="448" y="131"/>
                </a:lnTo>
                <a:lnTo>
                  <a:pt x="450" y="131"/>
                </a:lnTo>
                <a:lnTo>
                  <a:pt x="452" y="131"/>
                </a:lnTo>
                <a:lnTo>
                  <a:pt x="456" y="131"/>
                </a:lnTo>
                <a:lnTo>
                  <a:pt x="458" y="131"/>
                </a:lnTo>
                <a:lnTo>
                  <a:pt x="462" y="131"/>
                </a:lnTo>
                <a:lnTo>
                  <a:pt x="466" y="131"/>
                </a:lnTo>
                <a:lnTo>
                  <a:pt x="468" y="133"/>
                </a:lnTo>
                <a:lnTo>
                  <a:pt x="469" y="133"/>
                </a:lnTo>
                <a:lnTo>
                  <a:pt x="469" y="135"/>
                </a:lnTo>
                <a:lnTo>
                  <a:pt x="468" y="137"/>
                </a:lnTo>
                <a:lnTo>
                  <a:pt x="468" y="139"/>
                </a:lnTo>
                <a:lnTo>
                  <a:pt x="466" y="143"/>
                </a:lnTo>
                <a:lnTo>
                  <a:pt x="462" y="146"/>
                </a:lnTo>
                <a:lnTo>
                  <a:pt x="460" y="150"/>
                </a:lnTo>
                <a:lnTo>
                  <a:pt x="456" y="154"/>
                </a:lnTo>
                <a:lnTo>
                  <a:pt x="452" y="160"/>
                </a:lnTo>
                <a:lnTo>
                  <a:pt x="448" y="164"/>
                </a:lnTo>
                <a:lnTo>
                  <a:pt x="444" y="168"/>
                </a:lnTo>
                <a:lnTo>
                  <a:pt x="441" y="171"/>
                </a:lnTo>
                <a:lnTo>
                  <a:pt x="439" y="175"/>
                </a:lnTo>
                <a:lnTo>
                  <a:pt x="437" y="177"/>
                </a:lnTo>
                <a:lnTo>
                  <a:pt x="435" y="179"/>
                </a:lnTo>
                <a:lnTo>
                  <a:pt x="433" y="181"/>
                </a:lnTo>
                <a:lnTo>
                  <a:pt x="433" y="181"/>
                </a:lnTo>
                <a:lnTo>
                  <a:pt x="435" y="181"/>
                </a:lnTo>
                <a:lnTo>
                  <a:pt x="437" y="181"/>
                </a:lnTo>
                <a:lnTo>
                  <a:pt x="439" y="181"/>
                </a:lnTo>
                <a:lnTo>
                  <a:pt x="443" y="181"/>
                </a:lnTo>
                <a:lnTo>
                  <a:pt x="444" y="181"/>
                </a:lnTo>
                <a:lnTo>
                  <a:pt x="448" y="181"/>
                </a:lnTo>
                <a:lnTo>
                  <a:pt x="452" y="181"/>
                </a:lnTo>
                <a:lnTo>
                  <a:pt x="456" y="181"/>
                </a:lnTo>
                <a:lnTo>
                  <a:pt x="460" y="183"/>
                </a:lnTo>
                <a:lnTo>
                  <a:pt x="464" y="185"/>
                </a:lnTo>
                <a:lnTo>
                  <a:pt x="468" y="185"/>
                </a:lnTo>
                <a:lnTo>
                  <a:pt x="471" y="189"/>
                </a:lnTo>
                <a:lnTo>
                  <a:pt x="473" y="191"/>
                </a:lnTo>
                <a:lnTo>
                  <a:pt x="477" y="194"/>
                </a:lnTo>
                <a:lnTo>
                  <a:pt x="479" y="196"/>
                </a:lnTo>
                <a:lnTo>
                  <a:pt x="481" y="200"/>
                </a:lnTo>
                <a:lnTo>
                  <a:pt x="483" y="204"/>
                </a:lnTo>
                <a:lnTo>
                  <a:pt x="485" y="208"/>
                </a:lnTo>
                <a:lnTo>
                  <a:pt x="487" y="212"/>
                </a:lnTo>
                <a:lnTo>
                  <a:pt x="489" y="216"/>
                </a:lnTo>
                <a:lnTo>
                  <a:pt x="489" y="218"/>
                </a:lnTo>
                <a:lnTo>
                  <a:pt x="491" y="221"/>
                </a:lnTo>
                <a:lnTo>
                  <a:pt x="491" y="225"/>
                </a:lnTo>
                <a:lnTo>
                  <a:pt x="491" y="227"/>
                </a:lnTo>
                <a:lnTo>
                  <a:pt x="493" y="229"/>
                </a:lnTo>
                <a:lnTo>
                  <a:pt x="493" y="231"/>
                </a:lnTo>
                <a:lnTo>
                  <a:pt x="493" y="235"/>
                </a:lnTo>
                <a:lnTo>
                  <a:pt x="494" y="237"/>
                </a:lnTo>
                <a:lnTo>
                  <a:pt x="471" y="233"/>
                </a:lnTo>
                <a:lnTo>
                  <a:pt x="471" y="233"/>
                </a:lnTo>
                <a:lnTo>
                  <a:pt x="473" y="235"/>
                </a:lnTo>
                <a:lnTo>
                  <a:pt x="473" y="237"/>
                </a:lnTo>
                <a:lnTo>
                  <a:pt x="475" y="239"/>
                </a:lnTo>
                <a:lnTo>
                  <a:pt x="477" y="241"/>
                </a:lnTo>
                <a:lnTo>
                  <a:pt x="479" y="243"/>
                </a:lnTo>
                <a:lnTo>
                  <a:pt x="481" y="246"/>
                </a:lnTo>
                <a:lnTo>
                  <a:pt x="483" y="248"/>
                </a:lnTo>
                <a:lnTo>
                  <a:pt x="485" y="252"/>
                </a:lnTo>
                <a:lnTo>
                  <a:pt x="489" y="256"/>
                </a:lnTo>
                <a:lnTo>
                  <a:pt x="491" y="260"/>
                </a:lnTo>
                <a:lnTo>
                  <a:pt x="493" y="264"/>
                </a:lnTo>
                <a:lnTo>
                  <a:pt x="494" y="268"/>
                </a:lnTo>
                <a:lnTo>
                  <a:pt x="498" y="271"/>
                </a:lnTo>
                <a:lnTo>
                  <a:pt x="500" y="275"/>
                </a:lnTo>
                <a:lnTo>
                  <a:pt x="502" y="281"/>
                </a:lnTo>
                <a:lnTo>
                  <a:pt x="504" y="283"/>
                </a:lnTo>
                <a:lnTo>
                  <a:pt x="504" y="285"/>
                </a:lnTo>
                <a:lnTo>
                  <a:pt x="506" y="289"/>
                </a:lnTo>
                <a:lnTo>
                  <a:pt x="508" y="291"/>
                </a:lnTo>
                <a:lnTo>
                  <a:pt x="508" y="293"/>
                </a:lnTo>
                <a:lnTo>
                  <a:pt x="510" y="296"/>
                </a:lnTo>
                <a:lnTo>
                  <a:pt x="510" y="298"/>
                </a:lnTo>
                <a:lnTo>
                  <a:pt x="512" y="300"/>
                </a:lnTo>
                <a:lnTo>
                  <a:pt x="512" y="302"/>
                </a:lnTo>
                <a:lnTo>
                  <a:pt x="514" y="306"/>
                </a:lnTo>
                <a:lnTo>
                  <a:pt x="514" y="308"/>
                </a:lnTo>
                <a:lnTo>
                  <a:pt x="516" y="312"/>
                </a:lnTo>
                <a:lnTo>
                  <a:pt x="518" y="314"/>
                </a:lnTo>
                <a:lnTo>
                  <a:pt x="518" y="316"/>
                </a:lnTo>
                <a:lnTo>
                  <a:pt x="518" y="318"/>
                </a:lnTo>
                <a:lnTo>
                  <a:pt x="519" y="321"/>
                </a:lnTo>
                <a:lnTo>
                  <a:pt x="519" y="323"/>
                </a:lnTo>
                <a:lnTo>
                  <a:pt x="521" y="327"/>
                </a:lnTo>
                <a:lnTo>
                  <a:pt x="521" y="329"/>
                </a:lnTo>
                <a:lnTo>
                  <a:pt x="523" y="333"/>
                </a:lnTo>
                <a:lnTo>
                  <a:pt x="523" y="335"/>
                </a:lnTo>
                <a:lnTo>
                  <a:pt x="523" y="337"/>
                </a:lnTo>
                <a:lnTo>
                  <a:pt x="523" y="339"/>
                </a:lnTo>
                <a:lnTo>
                  <a:pt x="523" y="343"/>
                </a:lnTo>
                <a:lnTo>
                  <a:pt x="523" y="345"/>
                </a:lnTo>
                <a:lnTo>
                  <a:pt x="525" y="348"/>
                </a:lnTo>
                <a:lnTo>
                  <a:pt x="525" y="350"/>
                </a:lnTo>
                <a:lnTo>
                  <a:pt x="525" y="352"/>
                </a:lnTo>
                <a:lnTo>
                  <a:pt x="525" y="356"/>
                </a:lnTo>
                <a:lnTo>
                  <a:pt x="525" y="358"/>
                </a:lnTo>
                <a:lnTo>
                  <a:pt x="525" y="360"/>
                </a:lnTo>
                <a:lnTo>
                  <a:pt x="525" y="364"/>
                </a:lnTo>
                <a:lnTo>
                  <a:pt x="523" y="366"/>
                </a:lnTo>
                <a:lnTo>
                  <a:pt x="523" y="370"/>
                </a:lnTo>
                <a:lnTo>
                  <a:pt x="523" y="371"/>
                </a:lnTo>
                <a:lnTo>
                  <a:pt x="523" y="375"/>
                </a:lnTo>
                <a:lnTo>
                  <a:pt x="523" y="377"/>
                </a:lnTo>
                <a:lnTo>
                  <a:pt x="523" y="379"/>
                </a:lnTo>
                <a:lnTo>
                  <a:pt x="521" y="383"/>
                </a:lnTo>
                <a:lnTo>
                  <a:pt x="521" y="387"/>
                </a:lnTo>
                <a:lnTo>
                  <a:pt x="521" y="389"/>
                </a:lnTo>
                <a:lnTo>
                  <a:pt x="521" y="391"/>
                </a:lnTo>
                <a:lnTo>
                  <a:pt x="519" y="395"/>
                </a:lnTo>
                <a:lnTo>
                  <a:pt x="519" y="396"/>
                </a:lnTo>
                <a:lnTo>
                  <a:pt x="519" y="400"/>
                </a:lnTo>
                <a:lnTo>
                  <a:pt x="518" y="402"/>
                </a:lnTo>
                <a:lnTo>
                  <a:pt x="518" y="406"/>
                </a:lnTo>
                <a:lnTo>
                  <a:pt x="518" y="408"/>
                </a:lnTo>
                <a:lnTo>
                  <a:pt x="516" y="412"/>
                </a:lnTo>
                <a:lnTo>
                  <a:pt x="516" y="414"/>
                </a:lnTo>
                <a:lnTo>
                  <a:pt x="514" y="418"/>
                </a:lnTo>
                <a:lnTo>
                  <a:pt x="514" y="420"/>
                </a:lnTo>
                <a:lnTo>
                  <a:pt x="514" y="423"/>
                </a:lnTo>
                <a:lnTo>
                  <a:pt x="514" y="425"/>
                </a:lnTo>
                <a:lnTo>
                  <a:pt x="512" y="429"/>
                </a:lnTo>
                <a:lnTo>
                  <a:pt x="512" y="431"/>
                </a:lnTo>
                <a:lnTo>
                  <a:pt x="512" y="435"/>
                </a:lnTo>
                <a:lnTo>
                  <a:pt x="510" y="437"/>
                </a:lnTo>
                <a:lnTo>
                  <a:pt x="510" y="441"/>
                </a:lnTo>
                <a:lnTo>
                  <a:pt x="510" y="445"/>
                </a:lnTo>
                <a:lnTo>
                  <a:pt x="508" y="447"/>
                </a:lnTo>
                <a:lnTo>
                  <a:pt x="508" y="450"/>
                </a:lnTo>
                <a:lnTo>
                  <a:pt x="508" y="452"/>
                </a:lnTo>
                <a:lnTo>
                  <a:pt x="508" y="456"/>
                </a:lnTo>
                <a:lnTo>
                  <a:pt x="506" y="458"/>
                </a:lnTo>
                <a:lnTo>
                  <a:pt x="506" y="460"/>
                </a:lnTo>
                <a:lnTo>
                  <a:pt x="506" y="464"/>
                </a:lnTo>
                <a:lnTo>
                  <a:pt x="506" y="468"/>
                </a:lnTo>
                <a:lnTo>
                  <a:pt x="504" y="470"/>
                </a:lnTo>
                <a:lnTo>
                  <a:pt x="504" y="472"/>
                </a:lnTo>
                <a:lnTo>
                  <a:pt x="504" y="475"/>
                </a:lnTo>
                <a:lnTo>
                  <a:pt x="504" y="477"/>
                </a:lnTo>
                <a:lnTo>
                  <a:pt x="504" y="481"/>
                </a:lnTo>
                <a:lnTo>
                  <a:pt x="504" y="485"/>
                </a:lnTo>
                <a:lnTo>
                  <a:pt x="504" y="487"/>
                </a:lnTo>
                <a:lnTo>
                  <a:pt x="504" y="491"/>
                </a:lnTo>
                <a:lnTo>
                  <a:pt x="504" y="493"/>
                </a:lnTo>
                <a:lnTo>
                  <a:pt x="504" y="495"/>
                </a:lnTo>
                <a:lnTo>
                  <a:pt x="506" y="497"/>
                </a:lnTo>
                <a:lnTo>
                  <a:pt x="506" y="500"/>
                </a:lnTo>
                <a:lnTo>
                  <a:pt x="506" y="502"/>
                </a:lnTo>
                <a:lnTo>
                  <a:pt x="506" y="506"/>
                </a:lnTo>
                <a:lnTo>
                  <a:pt x="508" y="508"/>
                </a:lnTo>
                <a:lnTo>
                  <a:pt x="508" y="512"/>
                </a:lnTo>
                <a:lnTo>
                  <a:pt x="508" y="514"/>
                </a:lnTo>
                <a:lnTo>
                  <a:pt x="510" y="516"/>
                </a:lnTo>
                <a:lnTo>
                  <a:pt x="512" y="520"/>
                </a:lnTo>
                <a:lnTo>
                  <a:pt x="512" y="522"/>
                </a:lnTo>
                <a:lnTo>
                  <a:pt x="514" y="523"/>
                </a:lnTo>
                <a:lnTo>
                  <a:pt x="514" y="527"/>
                </a:lnTo>
                <a:lnTo>
                  <a:pt x="516" y="529"/>
                </a:lnTo>
                <a:lnTo>
                  <a:pt x="518" y="531"/>
                </a:lnTo>
                <a:lnTo>
                  <a:pt x="519" y="537"/>
                </a:lnTo>
                <a:lnTo>
                  <a:pt x="523" y="541"/>
                </a:lnTo>
                <a:lnTo>
                  <a:pt x="527" y="545"/>
                </a:lnTo>
                <a:lnTo>
                  <a:pt x="529" y="549"/>
                </a:lnTo>
                <a:lnTo>
                  <a:pt x="533" y="550"/>
                </a:lnTo>
                <a:lnTo>
                  <a:pt x="537" y="554"/>
                </a:lnTo>
                <a:lnTo>
                  <a:pt x="541" y="558"/>
                </a:lnTo>
                <a:lnTo>
                  <a:pt x="544" y="560"/>
                </a:lnTo>
                <a:lnTo>
                  <a:pt x="546" y="562"/>
                </a:lnTo>
                <a:lnTo>
                  <a:pt x="550" y="564"/>
                </a:lnTo>
                <a:lnTo>
                  <a:pt x="554" y="566"/>
                </a:lnTo>
                <a:lnTo>
                  <a:pt x="558" y="568"/>
                </a:lnTo>
                <a:lnTo>
                  <a:pt x="560" y="570"/>
                </a:lnTo>
                <a:lnTo>
                  <a:pt x="564" y="572"/>
                </a:lnTo>
                <a:lnTo>
                  <a:pt x="568" y="572"/>
                </a:lnTo>
                <a:lnTo>
                  <a:pt x="571" y="574"/>
                </a:lnTo>
                <a:lnTo>
                  <a:pt x="573" y="575"/>
                </a:lnTo>
                <a:lnTo>
                  <a:pt x="577" y="575"/>
                </a:lnTo>
                <a:lnTo>
                  <a:pt x="579" y="575"/>
                </a:lnTo>
                <a:lnTo>
                  <a:pt x="581" y="577"/>
                </a:lnTo>
                <a:lnTo>
                  <a:pt x="585" y="577"/>
                </a:lnTo>
                <a:lnTo>
                  <a:pt x="587" y="577"/>
                </a:lnTo>
                <a:lnTo>
                  <a:pt x="589" y="577"/>
                </a:lnTo>
                <a:lnTo>
                  <a:pt x="593" y="577"/>
                </a:lnTo>
                <a:lnTo>
                  <a:pt x="594" y="577"/>
                </a:lnTo>
                <a:lnTo>
                  <a:pt x="598" y="577"/>
                </a:lnTo>
                <a:lnTo>
                  <a:pt x="598" y="577"/>
                </a:lnTo>
                <a:lnTo>
                  <a:pt x="600" y="579"/>
                </a:lnTo>
                <a:lnTo>
                  <a:pt x="598" y="579"/>
                </a:lnTo>
                <a:lnTo>
                  <a:pt x="598" y="581"/>
                </a:lnTo>
                <a:lnTo>
                  <a:pt x="596" y="581"/>
                </a:lnTo>
                <a:lnTo>
                  <a:pt x="594" y="585"/>
                </a:lnTo>
                <a:lnTo>
                  <a:pt x="593" y="585"/>
                </a:lnTo>
                <a:lnTo>
                  <a:pt x="591" y="589"/>
                </a:lnTo>
                <a:lnTo>
                  <a:pt x="589" y="591"/>
                </a:lnTo>
                <a:lnTo>
                  <a:pt x="585" y="593"/>
                </a:lnTo>
                <a:lnTo>
                  <a:pt x="581" y="595"/>
                </a:lnTo>
                <a:lnTo>
                  <a:pt x="577" y="599"/>
                </a:lnTo>
                <a:lnTo>
                  <a:pt x="575" y="599"/>
                </a:lnTo>
                <a:lnTo>
                  <a:pt x="573" y="600"/>
                </a:lnTo>
                <a:lnTo>
                  <a:pt x="569" y="600"/>
                </a:lnTo>
                <a:lnTo>
                  <a:pt x="568" y="602"/>
                </a:lnTo>
                <a:lnTo>
                  <a:pt x="566" y="602"/>
                </a:lnTo>
                <a:lnTo>
                  <a:pt x="562" y="604"/>
                </a:lnTo>
                <a:lnTo>
                  <a:pt x="558" y="606"/>
                </a:lnTo>
                <a:lnTo>
                  <a:pt x="556" y="606"/>
                </a:lnTo>
                <a:lnTo>
                  <a:pt x="552" y="606"/>
                </a:lnTo>
                <a:lnTo>
                  <a:pt x="548" y="608"/>
                </a:lnTo>
                <a:lnTo>
                  <a:pt x="544" y="608"/>
                </a:lnTo>
                <a:lnTo>
                  <a:pt x="543" y="608"/>
                </a:lnTo>
                <a:lnTo>
                  <a:pt x="539" y="608"/>
                </a:lnTo>
                <a:lnTo>
                  <a:pt x="535" y="610"/>
                </a:lnTo>
                <a:lnTo>
                  <a:pt x="531" y="610"/>
                </a:lnTo>
                <a:lnTo>
                  <a:pt x="529" y="610"/>
                </a:lnTo>
                <a:lnTo>
                  <a:pt x="525" y="610"/>
                </a:lnTo>
                <a:lnTo>
                  <a:pt x="521" y="610"/>
                </a:lnTo>
                <a:lnTo>
                  <a:pt x="519" y="610"/>
                </a:lnTo>
                <a:lnTo>
                  <a:pt x="516" y="610"/>
                </a:lnTo>
                <a:lnTo>
                  <a:pt x="514" y="610"/>
                </a:lnTo>
                <a:lnTo>
                  <a:pt x="510" y="610"/>
                </a:lnTo>
                <a:lnTo>
                  <a:pt x="508" y="610"/>
                </a:lnTo>
                <a:lnTo>
                  <a:pt x="504" y="610"/>
                </a:lnTo>
                <a:lnTo>
                  <a:pt x="502" y="610"/>
                </a:lnTo>
                <a:lnTo>
                  <a:pt x="500" y="608"/>
                </a:lnTo>
                <a:lnTo>
                  <a:pt x="496" y="608"/>
                </a:lnTo>
                <a:lnTo>
                  <a:pt x="494" y="608"/>
                </a:lnTo>
                <a:lnTo>
                  <a:pt x="491" y="608"/>
                </a:lnTo>
                <a:lnTo>
                  <a:pt x="489" y="608"/>
                </a:lnTo>
                <a:lnTo>
                  <a:pt x="485" y="608"/>
                </a:lnTo>
                <a:lnTo>
                  <a:pt x="483" y="608"/>
                </a:lnTo>
                <a:lnTo>
                  <a:pt x="481" y="610"/>
                </a:lnTo>
                <a:lnTo>
                  <a:pt x="481" y="610"/>
                </a:lnTo>
                <a:lnTo>
                  <a:pt x="481" y="612"/>
                </a:lnTo>
                <a:lnTo>
                  <a:pt x="483" y="614"/>
                </a:lnTo>
                <a:lnTo>
                  <a:pt x="487" y="616"/>
                </a:lnTo>
                <a:lnTo>
                  <a:pt x="491" y="618"/>
                </a:lnTo>
                <a:lnTo>
                  <a:pt x="491" y="620"/>
                </a:lnTo>
                <a:lnTo>
                  <a:pt x="494" y="622"/>
                </a:lnTo>
                <a:lnTo>
                  <a:pt x="496" y="622"/>
                </a:lnTo>
                <a:lnTo>
                  <a:pt x="498" y="624"/>
                </a:lnTo>
                <a:lnTo>
                  <a:pt x="502" y="625"/>
                </a:lnTo>
                <a:lnTo>
                  <a:pt x="504" y="625"/>
                </a:lnTo>
                <a:lnTo>
                  <a:pt x="506" y="627"/>
                </a:lnTo>
                <a:lnTo>
                  <a:pt x="510" y="629"/>
                </a:lnTo>
                <a:lnTo>
                  <a:pt x="512" y="631"/>
                </a:lnTo>
                <a:lnTo>
                  <a:pt x="514" y="633"/>
                </a:lnTo>
                <a:lnTo>
                  <a:pt x="518" y="633"/>
                </a:lnTo>
                <a:lnTo>
                  <a:pt x="519" y="635"/>
                </a:lnTo>
                <a:lnTo>
                  <a:pt x="521" y="637"/>
                </a:lnTo>
                <a:lnTo>
                  <a:pt x="523" y="637"/>
                </a:lnTo>
                <a:lnTo>
                  <a:pt x="525" y="639"/>
                </a:lnTo>
                <a:lnTo>
                  <a:pt x="529" y="641"/>
                </a:lnTo>
                <a:lnTo>
                  <a:pt x="531" y="641"/>
                </a:lnTo>
                <a:lnTo>
                  <a:pt x="535" y="643"/>
                </a:lnTo>
                <a:lnTo>
                  <a:pt x="537" y="645"/>
                </a:lnTo>
                <a:lnTo>
                  <a:pt x="539" y="645"/>
                </a:lnTo>
                <a:lnTo>
                  <a:pt x="537" y="645"/>
                </a:lnTo>
                <a:lnTo>
                  <a:pt x="535" y="645"/>
                </a:lnTo>
                <a:lnTo>
                  <a:pt x="533" y="647"/>
                </a:lnTo>
                <a:lnTo>
                  <a:pt x="531" y="647"/>
                </a:lnTo>
                <a:lnTo>
                  <a:pt x="527" y="649"/>
                </a:lnTo>
                <a:lnTo>
                  <a:pt x="523" y="649"/>
                </a:lnTo>
                <a:lnTo>
                  <a:pt x="521" y="650"/>
                </a:lnTo>
                <a:lnTo>
                  <a:pt x="518" y="650"/>
                </a:lnTo>
                <a:lnTo>
                  <a:pt x="516" y="650"/>
                </a:lnTo>
                <a:lnTo>
                  <a:pt x="514" y="652"/>
                </a:lnTo>
                <a:lnTo>
                  <a:pt x="512" y="652"/>
                </a:lnTo>
                <a:lnTo>
                  <a:pt x="508" y="652"/>
                </a:lnTo>
                <a:lnTo>
                  <a:pt x="504" y="652"/>
                </a:lnTo>
                <a:lnTo>
                  <a:pt x="502" y="654"/>
                </a:lnTo>
                <a:lnTo>
                  <a:pt x="498" y="654"/>
                </a:lnTo>
                <a:lnTo>
                  <a:pt x="496" y="654"/>
                </a:lnTo>
                <a:lnTo>
                  <a:pt x="493" y="654"/>
                </a:lnTo>
                <a:lnTo>
                  <a:pt x="491" y="656"/>
                </a:lnTo>
                <a:lnTo>
                  <a:pt x="487" y="656"/>
                </a:lnTo>
                <a:lnTo>
                  <a:pt x="483" y="656"/>
                </a:lnTo>
                <a:lnTo>
                  <a:pt x="479" y="656"/>
                </a:lnTo>
                <a:lnTo>
                  <a:pt x="477" y="656"/>
                </a:lnTo>
                <a:lnTo>
                  <a:pt x="473" y="656"/>
                </a:lnTo>
                <a:lnTo>
                  <a:pt x="469" y="656"/>
                </a:lnTo>
                <a:lnTo>
                  <a:pt x="466" y="654"/>
                </a:lnTo>
                <a:lnTo>
                  <a:pt x="464" y="654"/>
                </a:lnTo>
                <a:lnTo>
                  <a:pt x="460" y="654"/>
                </a:lnTo>
                <a:lnTo>
                  <a:pt x="456" y="652"/>
                </a:lnTo>
                <a:lnTo>
                  <a:pt x="454" y="652"/>
                </a:lnTo>
                <a:lnTo>
                  <a:pt x="450" y="652"/>
                </a:lnTo>
                <a:lnTo>
                  <a:pt x="448" y="650"/>
                </a:lnTo>
                <a:lnTo>
                  <a:pt x="444" y="650"/>
                </a:lnTo>
                <a:lnTo>
                  <a:pt x="443" y="649"/>
                </a:lnTo>
                <a:lnTo>
                  <a:pt x="441" y="649"/>
                </a:lnTo>
                <a:lnTo>
                  <a:pt x="439" y="647"/>
                </a:lnTo>
                <a:lnTo>
                  <a:pt x="435" y="647"/>
                </a:lnTo>
                <a:lnTo>
                  <a:pt x="433" y="645"/>
                </a:lnTo>
                <a:lnTo>
                  <a:pt x="431" y="643"/>
                </a:lnTo>
                <a:lnTo>
                  <a:pt x="427" y="641"/>
                </a:lnTo>
                <a:lnTo>
                  <a:pt x="425" y="639"/>
                </a:lnTo>
                <a:lnTo>
                  <a:pt x="419" y="635"/>
                </a:lnTo>
                <a:lnTo>
                  <a:pt x="418" y="633"/>
                </a:lnTo>
                <a:lnTo>
                  <a:pt x="416" y="629"/>
                </a:lnTo>
                <a:lnTo>
                  <a:pt x="414" y="629"/>
                </a:lnTo>
                <a:lnTo>
                  <a:pt x="412" y="625"/>
                </a:lnTo>
                <a:lnTo>
                  <a:pt x="412" y="625"/>
                </a:lnTo>
                <a:lnTo>
                  <a:pt x="394" y="645"/>
                </a:lnTo>
                <a:lnTo>
                  <a:pt x="394" y="647"/>
                </a:lnTo>
                <a:lnTo>
                  <a:pt x="396" y="649"/>
                </a:lnTo>
                <a:lnTo>
                  <a:pt x="398" y="650"/>
                </a:lnTo>
                <a:lnTo>
                  <a:pt x="400" y="652"/>
                </a:lnTo>
                <a:lnTo>
                  <a:pt x="402" y="656"/>
                </a:lnTo>
                <a:lnTo>
                  <a:pt x="406" y="658"/>
                </a:lnTo>
                <a:lnTo>
                  <a:pt x="406" y="660"/>
                </a:lnTo>
                <a:lnTo>
                  <a:pt x="408" y="660"/>
                </a:lnTo>
                <a:lnTo>
                  <a:pt x="412" y="662"/>
                </a:lnTo>
                <a:lnTo>
                  <a:pt x="414" y="664"/>
                </a:lnTo>
                <a:lnTo>
                  <a:pt x="416" y="666"/>
                </a:lnTo>
                <a:lnTo>
                  <a:pt x="419" y="666"/>
                </a:lnTo>
                <a:lnTo>
                  <a:pt x="423" y="668"/>
                </a:lnTo>
                <a:lnTo>
                  <a:pt x="427" y="670"/>
                </a:lnTo>
                <a:lnTo>
                  <a:pt x="429" y="670"/>
                </a:lnTo>
                <a:lnTo>
                  <a:pt x="435" y="672"/>
                </a:lnTo>
                <a:lnTo>
                  <a:pt x="435" y="672"/>
                </a:lnTo>
                <a:lnTo>
                  <a:pt x="439" y="674"/>
                </a:lnTo>
                <a:lnTo>
                  <a:pt x="441" y="674"/>
                </a:lnTo>
                <a:lnTo>
                  <a:pt x="443" y="674"/>
                </a:lnTo>
                <a:lnTo>
                  <a:pt x="444" y="674"/>
                </a:lnTo>
                <a:lnTo>
                  <a:pt x="448" y="676"/>
                </a:lnTo>
                <a:lnTo>
                  <a:pt x="450" y="676"/>
                </a:lnTo>
                <a:lnTo>
                  <a:pt x="454" y="676"/>
                </a:lnTo>
                <a:lnTo>
                  <a:pt x="456" y="676"/>
                </a:lnTo>
                <a:lnTo>
                  <a:pt x="460" y="677"/>
                </a:lnTo>
                <a:lnTo>
                  <a:pt x="462" y="677"/>
                </a:lnTo>
                <a:lnTo>
                  <a:pt x="466" y="677"/>
                </a:lnTo>
                <a:lnTo>
                  <a:pt x="468" y="677"/>
                </a:lnTo>
                <a:lnTo>
                  <a:pt x="471" y="677"/>
                </a:lnTo>
                <a:lnTo>
                  <a:pt x="473" y="677"/>
                </a:lnTo>
                <a:lnTo>
                  <a:pt x="477" y="677"/>
                </a:lnTo>
                <a:lnTo>
                  <a:pt x="481" y="677"/>
                </a:lnTo>
                <a:lnTo>
                  <a:pt x="483" y="677"/>
                </a:lnTo>
                <a:lnTo>
                  <a:pt x="487" y="677"/>
                </a:lnTo>
                <a:lnTo>
                  <a:pt x="491" y="677"/>
                </a:lnTo>
                <a:lnTo>
                  <a:pt x="493" y="677"/>
                </a:lnTo>
                <a:lnTo>
                  <a:pt x="496" y="677"/>
                </a:lnTo>
                <a:lnTo>
                  <a:pt x="498" y="677"/>
                </a:lnTo>
                <a:lnTo>
                  <a:pt x="502" y="677"/>
                </a:lnTo>
                <a:lnTo>
                  <a:pt x="504" y="677"/>
                </a:lnTo>
                <a:lnTo>
                  <a:pt x="508" y="677"/>
                </a:lnTo>
                <a:lnTo>
                  <a:pt x="510" y="677"/>
                </a:lnTo>
                <a:lnTo>
                  <a:pt x="514" y="677"/>
                </a:lnTo>
                <a:lnTo>
                  <a:pt x="516" y="677"/>
                </a:lnTo>
                <a:lnTo>
                  <a:pt x="519" y="676"/>
                </a:lnTo>
                <a:lnTo>
                  <a:pt x="521" y="676"/>
                </a:lnTo>
                <a:lnTo>
                  <a:pt x="523" y="676"/>
                </a:lnTo>
                <a:lnTo>
                  <a:pt x="527" y="676"/>
                </a:lnTo>
                <a:lnTo>
                  <a:pt x="529" y="676"/>
                </a:lnTo>
                <a:lnTo>
                  <a:pt x="531" y="674"/>
                </a:lnTo>
                <a:lnTo>
                  <a:pt x="535" y="674"/>
                </a:lnTo>
                <a:lnTo>
                  <a:pt x="537" y="674"/>
                </a:lnTo>
                <a:lnTo>
                  <a:pt x="539" y="674"/>
                </a:lnTo>
                <a:lnTo>
                  <a:pt x="543" y="674"/>
                </a:lnTo>
                <a:lnTo>
                  <a:pt x="544" y="674"/>
                </a:lnTo>
                <a:lnTo>
                  <a:pt x="546" y="674"/>
                </a:lnTo>
                <a:lnTo>
                  <a:pt x="548" y="672"/>
                </a:lnTo>
                <a:lnTo>
                  <a:pt x="550" y="672"/>
                </a:lnTo>
                <a:lnTo>
                  <a:pt x="554" y="672"/>
                </a:lnTo>
                <a:lnTo>
                  <a:pt x="558" y="670"/>
                </a:lnTo>
                <a:lnTo>
                  <a:pt x="562" y="670"/>
                </a:lnTo>
                <a:lnTo>
                  <a:pt x="566" y="670"/>
                </a:lnTo>
                <a:lnTo>
                  <a:pt x="568" y="668"/>
                </a:lnTo>
                <a:lnTo>
                  <a:pt x="571" y="668"/>
                </a:lnTo>
                <a:lnTo>
                  <a:pt x="575" y="666"/>
                </a:lnTo>
                <a:lnTo>
                  <a:pt x="577" y="664"/>
                </a:lnTo>
                <a:lnTo>
                  <a:pt x="579" y="664"/>
                </a:lnTo>
                <a:lnTo>
                  <a:pt x="581" y="662"/>
                </a:lnTo>
                <a:lnTo>
                  <a:pt x="583" y="660"/>
                </a:lnTo>
                <a:lnTo>
                  <a:pt x="583" y="656"/>
                </a:lnTo>
                <a:lnTo>
                  <a:pt x="581" y="654"/>
                </a:lnTo>
                <a:lnTo>
                  <a:pt x="579" y="652"/>
                </a:lnTo>
                <a:lnTo>
                  <a:pt x="577" y="650"/>
                </a:lnTo>
                <a:lnTo>
                  <a:pt x="575" y="647"/>
                </a:lnTo>
                <a:lnTo>
                  <a:pt x="571" y="645"/>
                </a:lnTo>
                <a:lnTo>
                  <a:pt x="569" y="643"/>
                </a:lnTo>
                <a:lnTo>
                  <a:pt x="568" y="639"/>
                </a:lnTo>
                <a:lnTo>
                  <a:pt x="566" y="637"/>
                </a:lnTo>
                <a:lnTo>
                  <a:pt x="564" y="635"/>
                </a:lnTo>
                <a:lnTo>
                  <a:pt x="562" y="633"/>
                </a:lnTo>
                <a:lnTo>
                  <a:pt x="560" y="631"/>
                </a:lnTo>
                <a:lnTo>
                  <a:pt x="558" y="629"/>
                </a:lnTo>
                <a:lnTo>
                  <a:pt x="556" y="627"/>
                </a:lnTo>
                <a:lnTo>
                  <a:pt x="554" y="625"/>
                </a:lnTo>
                <a:lnTo>
                  <a:pt x="554" y="625"/>
                </a:lnTo>
                <a:lnTo>
                  <a:pt x="554" y="624"/>
                </a:lnTo>
                <a:lnTo>
                  <a:pt x="556" y="624"/>
                </a:lnTo>
                <a:lnTo>
                  <a:pt x="558" y="624"/>
                </a:lnTo>
                <a:lnTo>
                  <a:pt x="562" y="624"/>
                </a:lnTo>
                <a:lnTo>
                  <a:pt x="564" y="622"/>
                </a:lnTo>
                <a:lnTo>
                  <a:pt x="569" y="620"/>
                </a:lnTo>
                <a:lnTo>
                  <a:pt x="571" y="620"/>
                </a:lnTo>
                <a:lnTo>
                  <a:pt x="573" y="618"/>
                </a:lnTo>
                <a:lnTo>
                  <a:pt x="577" y="618"/>
                </a:lnTo>
                <a:lnTo>
                  <a:pt x="579" y="616"/>
                </a:lnTo>
                <a:lnTo>
                  <a:pt x="581" y="616"/>
                </a:lnTo>
                <a:lnTo>
                  <a:pt x="585" y="614"/>
                </a:lnTo>
                <a:lnTo>
                  <a:pt x="587" y="614"/>
                </a:lnTo>
                <a:lnTo>
                  <a:pt x="591" y="612"/>
                </a:lnTo>
                <a:lnTo>
                  <a:pt x="593" y="612"/>
                </a:lnTo>
                <a:lnTo>
                  <a:pt x="594" y="610"/>
                </a:lnTo>
                <a:lnTo>
                  <a:pt x="598" y="608"/>
                </a:lnTo>
                <a:lnTo>
                  <a:pt x="600" y="608"/>
                </a:lnTo>
                <a:lnTo>
                  <a:pt x="604" y="606"/>
                </a:lnTo>
                <a:lnTo>
                  <a:pt x="606" y="606"/>
                </a:lnTo>
                <a:lnTo>
                  <a:pt x="608" y="604"/>
                </a:lnTo>
                <a:lnTo>
                  <a:pt x="612" y="602"/>
                </a:lnTo>
                <a:lnTo>
                  <a:pt x="614" y="602"/>
                </a:lnTo>
                <a:lnTo>
                  <a:pt x="616" y="600"/>
                </a:lnTo>
                <a:lnTo>
                  <a:pt x="618" y="599"/>
                </a:lnTo>
                <a:lnTo>
                  <a:pt x="619" y="599"/>
                </a:lnTo>
                <a:lnTo>
                  <a:pt x="623" y="595"/>
                </a:lnTo>
                <a:lnTo>
                  <a:pt x="625" y="593"/>
                </a:lnTo>
                <a:lnTo>
                  <a:pt x="629" y="589"/>
                </a:lnTo>
                <a:lnTo>
                  <a:pt x="631" y="585"/>
                </a:lnTo>
                <a:lnTo>
                  <a:pt x="635" y="581"/>
                </a:lnTo>
                <a:lnTo>
                  <a:pt x="637" y="579"/>
                </a:lnTo>
                <a:lnTo>
                  <a:pt x="639" y="575"/>
                </a:lnTo>
                <a:lnTo>
                  <a:pt x="641" y="574"/>
                </a:lnTo>
                <a:lnTo>
                  <a:pt x="641" y="570"/>
                </a:lnTo>
                <a:lnTo>
                  <a:pt x="643" y="568"/>
                </a:lnTo>
                <a:lnTo>
                  <a:pt x="643" y="566"/>
                </a:lnTo>
                <a:lnTo>
                  <a:pt x="643" y="564"/>
                </a:lnTo>
                <a:lnTo>
                  <a:pt x="641" y="562"/>
                </a:lnTo>
                <a:lnTo>
                  <a:pt x="639" y="562"/>
                </a:lnTo>
                <a:lnTo>
                  <a:pt x="635" y="562"/>
                </a:lnTo>
                <a:lnTo>
                  <a:pt x="631" y="562"/>
                </a:lnTo>
                <a:lnTo>
                  <a:pt x="629" y="560"/>
                </a:lnTo>
                <a:lnTo>
                  <a:pt x="625" y="560"/>
                </a:lnTo>
                <a:lnTo>
                  <a:pt x="623" y="558"/>
                </a:lnTo>
                <a:lnTo>
                  <a:pt x="619" y="558"/>
                </a:lnTo>
                <a:lnTo>
                  <a:pt x="616" y="558"/>
                </a:lnTo>
                <a:lnTo>
                  <a:pt x="612" y="556"/>
                </a:lnTo>
                <a:lnTo>
                  <a:pt x="608" y="554"/>
                </a:lnTo>
                <a:lnTo>
                  <a:pt x="606" y="554"/>
                </a:lnTo>
                <a:lnTo>
                  <a:pt x="602" y="552"/>
                </a:lnTo>
                <a:lnTo>
                  <a:pt x="598" y="550"/>
                </a:lnTo>
                <a:lnTo>
                  <a:pt x="593" y="550"/>
                </a:lnTo>
                <a:lnTo>
                  <a:pt x="589" y="549"/>
                </a:lnTo>
                <a:lnTo>
                  <a:pt x="585" y="547"/>
                </a:lnTo>
                <a:lnTo>
                  <a:pt x="581" y="545"/>
                </a:lnTo>
                <a:lnTo>
                  <a:pt x="577" y="543"/>
                </a:lnTo>
                <a:lnTo>
                  <a:pt x="573" y="541"/>
                </a:lnTo>
                <a:lnTo>
                  <a:pt x="569" y="539"/>
                </a:lnTo>
                <a:lnTo>
                  <a:pt x="566" y="537"/>
                </a:lnTo>
                <a:lnTo>
                  <a:pt x="562" y="535"/>
                </a:lnTo>
                <a:lnTo>
                  <a:pt x="558" y="533"/>
                </a:lnTo>
                <a:lnTo>
                  <a:pt x="554" y="531"/>
                </a:lnTo>
                <a:lnTo>
                  <a:pt x="552" y="527"/>
                </a:lnTo>
                <a:lnTo>
                  <a:pt x="548" y="525"/>
                </a:lnTo>
                <a:lnTo>
                  <a:pt x="546" y="523"/>
                </a:lnTo>
                <a:lnTo>
                  <a:pt x="544" y="522"/>
                </a:lnTo>
                <a:lnTo>
                  <a:pt x="543" y="518"/>
                </a:lnTo>
                <a:lnTo>
                  <a:pt x="541" y="516"/>
                </a:lnTo>
                <a:lnTo>
                  <a:pt x="541" y="514"/>
                </a:lnTo>
                <a:lnTo>
                  <a:pt x="539" y="512"/>
                </a:lnTo>
                <a:lnTo>
                  <a:pt x="539" y="508"/>
                </a:lnTo>
                <a:lnTo>
                  <a:pt x="537" y="506"/>
                </a:lnTo>
                <a:lnTo>
                  <a:pt x="537" y="502"/>
                </a:lnTo>
                <a:lnTo>
                  <a:pt x="535" y="500"/>
                </a:lnTo>
                <a:lnTo>
                  <a:pt x="535" y="497"/>
                </a:lnTo>
                <a:lnTo>
                  <a:pt x="535" y="495"/>
                </a:lnTo>
                <a:lnTo>
                  <a:pt x="535" y="493"/>
                </a:lnTo>
                <a:lnTo>
                  <a:pt x="535" y="489"/>
                </a:lnTo>
                <a:lnTo>
                  <a:pt x="533" y="487"/>
                </a:lnTo>
                <a:lnTo>
                  <a:pt x="533" y="485"/>
                </a:lnTo>
                <a:lnTo>
                  <a:pt x="533" y="481"/>
                </a:lnTo>
                <a:lnTo>
                  <a:pt x="533" y="479"/>
                </a:lnTo>
                <a:lnTo>
                  <a:pt x="533" y="477"/>
                </a:lnTo>
                <a:lnTo>
                  <a:pt x="533" y="473"/>
                </a:lnTo>
                <a:lnTo>
                  <a:pt x="533" y="472"/>
                </a:lnTo>
                <a:lnTo>
                  <a:pt x="533" y="470"/>
                </a:lnTo>
                <a:lnTo>
                  <a:pt x="533" y="466"/>
                </a:lnTo>
                <a:lnTo>
                  <a:pt x="533" y="464"/>
                </a:lnTo>
                <a:lnTo>
                  <a:pt x="533" y="462"/>
                </a:lnTo>
                <a:lnTo>
                  <a:pt x="533" y="458"/>
                </a:lnTo>
                <a:lnTo>
                  <a:pt x="533" y="456"/>
                </a:lnTo>
                <a:lnTo>
                  <a:pt x="533" y="454"/>
                </a:lnTo>
                <a:lnTo>
                  <a:pt x="533" y="452"/>
                </a:lnTo>
                <a:lnTo>
                  <a:pt x="535" y="447"/>
                </a:lnTo>
                <a:lnTo>
                  <a:pt x="535" y="443"/>
                </a:lnTo>
                <a:lnTo>
                  <a:pt x="535" y="439"/>
                </a:lnTo>
                <a:lnTo>
                  <a:pt x="535" y="435"/>
                </a:lnTo>
                <a:lnTo>
                  <a:pt x="535" y="433"/>
                </a:lnTo>
                <a:lnTo>
                  <a:pt x="535" y="431"/>
                </a:lnTo>
                <a:lnTo>
                  <a:pt x="537" y="429"/>
                </a:lnTo>
                <a:lnTo>
                  <a:pt x="537" y="425"/>
                </a:lnTo>
                <a:lnTo>
                  <a:pt x="537" y="423"/>
                </a:lnTo>
                <a:lnTo>
                  <a:pt x="539" y="420"/>
                </a:lnTo>
                <a:lnTo>
                  <a:pt x="539" y="416"/>
                </a:lnTo>
                <a:lnTo>
                  <a:pt x="539" y="414"/>
                </a:lnTo>
                <a:lnTo>
                  <a:pt x="541" y="408"/>
                </a:lnTo>
                <a:lnTo>
                  <a:pt x="541" y="404"/>
                </a:lnTo>
                <a:lnTo>
                  <a:pt x="541" y="400"/>
                </a:lnTo>
                <a:lnTo>
                  <a:pt x="543" y="396"/>
                </a:lnTo>
                <a:lnTo>
                  <a:pt x="543" y="393"/>
                </a:lnTo>
                <a:lnTo>
                  <a:pt x="544" y="387"/>
                </a:lnTo>
                <a:lnTo>
                  <a:pt x="544" y="383"/>
                </a:lnTo>
                <a:lnTo>
                  <a:pt x="546" y="379"/>
                </a:lnTo>
                <a:lnTo>
                  <a:pt x="546" y="377"/>
                </a:lnTo>
                <a:lnTo>
                  <a:pt x="546" y="373"/>
                </a:lnTo>
                <a:lnTo>
                  <a:pt x="546" y="371"/>
                </a:lnTo>
                <a:lnTo>
                  <a:pt x="546" y="370"/>
                </a:lnTo>
                <a:lnTo>
                  <a:pt x="546" y="366"/>
                </a:lnTo>
                <a:lnTo>
                  <a:pt x="548" y="364"/>
                </a:lnTo>
                <a:lnTo>
                  <a:pt x="548" y="362"/>
                </a:lnTo>
                <a:lnTo>
                  <a:pt x="548" y="360"/>
                </a:lnTo>
                <a:lnTo>
                  <a:pt x="548" y="356"/>
                </a:lnTo>
                <a:lnTo>
                  <a:pt x="548" y="354"/>
                </a:lnTo>
                <a:lnTo>
                  <a:pt x="550" y="352"/>
                </a:lnTo>
                <a:lnTo>
                  <a:pt x="550" y="350"/>
                </a:lnTo>
                <a:lnTo>
                  <a:pt x="550" y="346"/>
                </a:lnTo>
                <a:lnTo>
                  <a:pt x="550" y="345"/>
                </a:lnTo>
                <a:lnTo>
                  <a:pt x="550" y="343"/>
                </a:lnTo>
                <a:lnTo>
                  <a:pt x="550" y="341"/>
                </a:lnTo>
                <a:lnTo>
                  <a:pt x="550" y="337"/>
                </a:lnTo>
                <a:lnTo>
                  <a:pt x="550" y="335"/>
                </a:lnTo>
                <a:lnTo>
                  <a:pt x="550" y="333"/>
                </a:lnTo>
                <a:lnTo>
                  <a:pt x="552" y="331"/>
                </a:lnTo>
                <a:lnTo>
                  <a:pt x="552" y="325"/>
                </a:lnTo>
                <a:lnTo>
                  <a:pt x="552" y="321"/>
                </a:lnTo>
                <a:lnTo>
                  <a:pt x="552" y="318"/>
                </a:lnTo>
                <a:lnTo>
                  <a:pt x="552" y="314"/>
                </a:lnTo>
                <a:lnTo>
                  <a:pt x="552" y="310"/>
                </a:lnTo>
                <a:lnTo>
                  <a:pt x="552" y="306"/>
                </a:lnTo>
                <a:lnTo>
                  <a:pt x="550" y="302"/>
                </a:lnTo>
                <a:lnTo>
                  <a:pt x="550" y="298"/>
                </a:lnTo>
                <a:lnTo>
                  <a:pt x="550" y="296"/>
                </a:lnTo>
                <a:lnTo>
                  <a:pt x="548" y="293"/>
                </a:lnTo>
                <a:lnTo>
                  <a:pt x="548" y="291"/>
                </a:lnTo>
                <a:lnTo>
                  <a:pt x="546" y="287"/>
                </a:lnTo>
                <a:lnTo>
                  <a:pt x="544" y="285"/>
                </a:lnTo>
                <a:lnTo>
                  <a:pt x="544" y="281"/>
                </a:lnTo>
                <a:lnTo>
                  <a:pt x="543" y="279"/>
                </a:lnTo>
                <a:lnTo>
                  <a:pt x="541" y="277"/>
                </a:lnTo>
                <a:lnTo>
                  <a:pt x="539" y="275"/>
                </a:lnTo>
                <a:lnTo>
                  <a:pt x="539" y="271"/>
                </a:lnTo>
                <a:lnTo>
                  <a:pt x="535" y="268"/>
                </a:lnTo>
                <a:lnTo>
                  <a:pt x="531" y="266"/>
                </a:lnTo>
                <a:lnTo>
                  <a:pt x="529" y="262"/>
                </a:lnTo>
                <a:lnTo>
                  <a:pt x="525" y="260"/>
                </a:lnTo>
                <a:lnTo>
                  <a:pt x="523" y="256"/>
                </a:lnTo>
                <a:lnTo>
                  <a:pt x="521" y="256"/>
                </a:lnTo>
                <a:lnTo>
                  <a:pt x="518" y="254"/>
                </a:lnTo>
                <a:lnTo>
                  <a:pt x="518" y="252"/>
                </a:lnTo>
                <a:lnTo>
                  <a:pt x="516" y="252"/>
                </a:lnTo>
                <a:lnTo>
                  <a:pt x="516" y="252"/>
                </a:lnTo>
                <a:lnTo>
                  <a:pt x="516" y="252"/>
                </a:lnTo>
                <a:lnTo>
                  <a:pt x="516" y="250"/>
                </a:lnTo>
                <a:lnTo>
                  <a:pt x="518" y="248"/>
                </a:lnTo>
                <a:lnTo>
                  <a:pt x="516" y="246"/>
                </a:lnTo>
                <a:lnTo>
                  <a:pt x="516" y="244"/>
                </a:lnTo>
                <a:lnTo>
                  <a:pt x="516" y="241"/>
                </a:lnTo>
                <a:lnTo>
                  <a:pt x="516" y="239"/>
                </a:lnTo>
                <a:lnTo>
                  <a:pt x="516" y="235"/>
                </a:lnTo>
                <a:lnTo>
                  <a:pt x="516" y="231"/>
                </a:lnTo>
                <a:lnTo>
                  <a:pt x="514" y="227"/>
                </a:lnTo>
                <a:lnTo>
                  <a:pt x="514" y="225"/>
                </a:lnTo>
                <a:lnTo>
                  <a:pt x="514" y="223"/>
                </a:lnTo>
                <a:lnTo>
                  <a:pt x="514" y="219"/>
                </a:lnTo>
                <a:lnTo>
                  <a:pt x="512" y="216"/>
                </a:lnTo>
                <a:lnTo>
                  <a:pt x="512" y="214"/>
                </a:lnTo>
                <a:lnTo>
                  <a:pt x="510" y="210"/>
                </a:lnTo>
                <a:lnTo>
                  <a:pt x="510" y="208"/>
                </a:lnTo>
                <a:lnTo>
                  <a:pt x="508" y="204"/>
                </a:lnTo>
                <a:lnTo>
                  <a:pt x="506" y="202"/>
                </a:lnTo>
                <a:lnTo>
                  <a:pt x="504" y="200"/>
                </a:lnTo>
                <a:lnTo>
                  <a:pt x="504" y="198"/>
                </a:lnTo>
                <a:lnTo>
                  <a:pt x="502" y="194"/>
                </a:lnTo>
                <a:lnTo>
                  <a:pt x="500" y="193"/>
                </a:lnTo>
                <a:lnTo>
                  <a:pt x="498" y="191"/>
                </a:lnTo>
                <a:lnTo>
                  <a:pt x="496" y="189"/>
                </a:lnTo>
                <a:lnTo>
                  <a:pt x="493" y="183"/>
                </a:lnTo>
                <a:lnTo>
                  <a:pt x="489" y="181"/>
                </a:lnTo>
                <a:lnTo>
                  <a:pt x="485" y="177"/>
                </a:lnTo>
                <a:lnTo>
                  <a:pt x="481" y="175"/>
                </a:lnTo>
                <a:lnTo>
                  <a:pt x="477" y="171"/>
                </a:lnTo>
                <a:lnTo>
                  <a:pt x="475" y="171"/>
                </a:lnTo>
                <a:lnTo>
                  <a:pt x="471" y="169"/>
                </a:lnTo>
                <a:lnTo>
                  <a:pt x="471" y="168"/>
                </a:lnTo>
                <a:lnTo>
                  <a:pt x="469" y="168"/>
                </a:lnTo>
                <a:lnTo>
                  <a:pt x="469" y="168"/>
                </a:lnTo>
                <a:lnTo>
                  <a:pt x="471" y="166"/>
                </a:lnTo>
                <a:lnTo>
                  <a:pt x="473" y="164"/>
                </a:lnTo>
                <a:lnTo>
                  <a:pt x="475" y="162"/>
                </a:lnTo>
                <a:lnTo>
                  <a:pt x="477" y="158"/>
                </a:lnTo>
                <a:lnTo>
                  <a:pt x="481" y="154"/>
                </a:lnTo>
                <a:lnTo>
                  <a:pt x="485" y="150"/>
                </a:lnTo>
                <a:lnTo>
                  <a:pt x="489" y="146"/>
                </a:lnTo>
                <a:lnTo>
                  <a:pt x="491" y="141"/>
                </a:lnTo>
                <a:lnTo>
                  <a:pt x="494" y="137"/>
                </a:lnTo>
                <a:lnTo>
                  <a:pt x="496" y="133"/>
                </a:lnTo>
                <a:lnTo>
                  <a:pt x="498" y="129"/>
                </a:lnTo>
                <a:lnTo>
                  <a:pt x="500" y="125"/>
                </a:lnTo>
                <a:lnTo>
                  <a:pt x="500" y="121"/>
                </a:lnTo>
                <a:lnTo>
                  <a:pt x="500" y="117"/>
                </a:lnTo>
                <a:lnTo>
                  <a:pt x="500" y="116"/>
                </a:lnTo>
                <a:lnTo>
                  <a:pt x="498" y="114"/>
                </a:lnTo>
                <a:lnTo>
                  <a:pt x="496" y="114"/>
                </a:lnTo>
                <a:lnTo>
                  <a:pt x="494" y="112"/>
                </a:lnTo>
                <a:lnTo>
                  <a:pt x="493" y="112"/>
                </a:lnTo>
                <a:lnTo>
                  <a:pt x="489" y="110"/>
                </a:lnTo>
                <a:lnTo>
                  <a:pt x="487" y="110"/>
                </a:lnTo>
                <a:lnTo>
                  <a:pt x="485" y="110"/>
                </a:lnTo>
                <a:lnTo>
                  <a:pt x="481" y="110"/>
                </a:lnTo>
                <a:lnTo>
                  <a:pt x="477" y="110"/>
                </a:lnTo>
                <a:lnTo>
                  <a:pt x="473" y="108"/>
                </a:lnTo>
                <a:lnTo>
                  <a:pt x="471" y="108"/>
                </a:lnTo>
                <a:lnTo>
                  <a:pt x="468" y="108"/>
                </a:lnTo>
                <a:lnTo>
                  <a:pt x="464" y="108"/>
                </a:lnTo>
                <a:lnTo>
                  <a:pt x="460" y="108"/>
                </a:lnTo>
                <a:lnTo>
                  <a:pt x="456" y="108"/>
                </a:lnTo>
                <a:lnTo>
                  <a:pt x="452" y="110"/>
                </a:lnTo>
                <a:lnTo>
                  <a:pt x="448" y="110"/>
                </a:lnTo>
                <a:lnTo>
                  <a:pt x="444" y="110"/>
                </a:lnTo>
                <a:lnTo>
                  <a:pt x="441" y="110"/>
                </a:lnTo>
                <a:lnTo>
                  <a:pt x="439" y="110"/>
                </a:lnTo>
                <a:lnTo>
                  <a:pt x="435" y="110"/>
                </a:lnTo>
                <a:lnTo>
                  <a:pt x="431" y="110"/>
                </a:lnTo>
                <a:lnTo>
                  <a:pt x="429" y="110"/>
                </a:lnTo>
                <a:lnTo>
                  <a:pt x="427" y="110"/>
                </a:lnTo>
                <a:lnTo>
                  <a:pt x="423" y="110"/>
                </a:lnTo>
                <a:lnTo>
                  <a:pt x="421" y="110"/>
                </a:lnTo>
                <a:lnTo>
                  <a:pt x="419" y="110"/>
                </a:lnTo>
                <a:lnTo>
                  <a:pt x="418" y="110"/>
                </a:lnTo>
                <a:lnTo>
                  <a:pt x="416" y="112"/>
                </a:lnTo>
                <a:lnTo>
                  <a:pt x="416" y="112"/>
                </a:lnTo>
                <a:lnTo>
                  <a:pt x="414" y="110"/>
                </a:lnTo>
                <a:lnTo>
                  <a:pt x="414" y="110"/>
                </a:lnTo>
                <a:lnTo>
                  <a:pt x="414" y="108"/>
                </a:lnTo>
                <a:lnTo>
                  <a:pt x="412" y="106"/>
                </a:lnTo>
                <a:lnTo>
                  <a:pt x="410" y="102"/>
                </a:lnTo>
                <a:lnTo>
                  <a:pt x="410" y="100"/>
                </a:lnTo>
                <a:lnTo>
                  <a:pt x="408" y="96"/>
                </a:lnTo>
                <a:lnTo>
                  <a:pt x="406" y="92"/>
                </a:lnTo>
                <a:lnTo>
                  <a:pt x="404" y="91"/>
                </a:lnTo>
                <a:lnTo>
                  <a:pt x="402" y="89"/>
                </a:lnTo>
                <a:lnTo>
                  <a:pt x="400" y="87"/>
                </a:lnTo>
                <a:lnTo>
                  <a:pt x="398" y="83"/>
                </a:lnTo>
                <a:lnTo>
                  <a:pt x="396" y="81"/>
                </a:lnTo>
                <a:lnTo>
                  <a:pt x="394" y="79"/>
                </a:lnTo>
                <a:lnTo>
                  <a:pt x="394" y="75"/>
                </a:lnTo>
                <a:lnTo>
                  <a:pt x="393" y="73"/>
                </a:lnTo>
                <a:lnTo>
                  <a:pt x="389" y="71"/>
                </a:lnTo>
                <a:lnTo>
                  <a:pt x="387" y="69"/>
                </a:lnTo>
                <a:lnTo>
                  <a:pt x="385" y="66"/>
                </a:lnTo>
                <a:lnTo>
                  <a:pt x="383" y="64"/>
                </a:lnTo>
                <a:lnTo>
                  <a:pt x="379" y="60"/>
                </a:lnTo>
                <a:lnTo>
                  <a:pt x="377" y="58"/>
                </a:lnTo>
                <a:lnTo>
                  <a:pt x="375" y="56"/>
                </a:lnTo>
                <a:lnTo>
                  <a:pt x="371" y="52"/>
                </a:lnTo>
                <a:lnTo>
                  <a:pt x="369" y="50"/>
                </a:lnTo>
                <a:lnTo>
                  <a:pt x="366" y="48"/>
                </a:lnTo>
                <a:lnTo>
                  <a:pt x="362" y="44"/>
                </a:lnTo>
                <a:lnTo>
                  <a:pt x="360" y="42"/>
                </a:lnTo>
                <a:lnTo>
                  <a:pt x="356" y="39"/>
                </a:lnTo>
                <a:lnTo>
                  <a:pt x="352" y="37"/>
                </a:lnTo>
                <a:lnTo>
                  <a:pt x="348" y="35"/>
                </a:lnTo>
                <a:lnTo>
                  <a:pt x="344" y="33"/>
                </a:lnTo>
                <a:lnTo>
                  <a:pt x="341" y="29"/>
                </a:lnTo>
                <a:lnTo>
                  <a:pt x="335" y="27"/>
                </a:lnTo>
                <a:lnTo>
                  <a:pt x="331" y="25"/>
                </a:lnTo>
                <a:lnTo>
                  <a:pt x="327" y="21"/>
                </a:lnTo>
                <a:lnTo>
                  <a:pt x="321" y="19"/>
                </a:lnTo>
                <a:lnTo>
                  <a:pt x="318" y="17"/>
                </a:lnTo>
                <a:lnTo>
                  <a:pt x="312" y="16"/>
                </a:lnTo>
                <a:lnTo>
                  <a:pt x="308" y="14"/>
                </a:lnTo>
                <a:lnTo>
                  <a:pt x="302" y="12"/>
                </a:lnTo>
                <a:lnTo>
                  <a:pt x="296" y="10"/>
                </a:lnTo>
                <a:lnTo>
                  <a:pt x="291" y="8"/>
                </a:lnTo>
                <a:lnTo>
                  <a:pt x="287" y="8"/>
                </a:lnTo>
                <a:lnTo>
                  <a:pt x="281" y="6"/>
                </a:lnTo>
                <a:lnTo>
                  <a:pt x="273" y="4"/>
                </a:lnTo>
                <a:lnTo>
                  <a:pt x="268" y="4"/>
                </a:lnTo>
                <a:lnTo>
                  <a:pt x="262" y="2"/>
                </a:lnTo>
                <a:lnTo>
                  <a:pt x="256" y="2"/>
                </a:lnTo>
                <a:lnTo>
                  <a:pt x="248" y="2"/>
                </a:lnTo>
                <a:lnTo>
                  <a:pt x="243" y="0"/>
                </a:lnTo>
                <a:lnTo>
                  <a:pt x="235" y="0"/>
                </a:lnTo>
                <a:lnTo>
                  <a:pt x="227" y="0"/>
                </a:lnTo>
                <a:lnTo>
                  <a:pt x="221" y="0"/>
                </a:lnTo>
                <a:lnTo>
                  <a:pt x="214" y="0"/>
                </a:lnTo>
                <a:lnTo>
                  <a:pt x="206" y="0"/>
                </a:lnTo>
                <a:lnTo>
                  <a:pt x="204" y="0"/>
                </a:lnTo>
                <a:lnTo>
                  <a:pt x="202" y="2"/>
                </a:lnTo>
                <a:lnTo>
                  <a:pt x="198" y="2"/>
                </a:lnTo>
                <a:lnTo>
                  <a:pt x="195" y="4"/>
                </a:lnTo>
                <a:lnTo>
                  <a:pt x="191" y="6"/>
                </a:lnTo>
                <a:lnTo>
                  <a:pt x="189" y="8"/>
                </a:lnTo>
                <a:lnTo>
                  <a:pt x="187" y="10"/>
                </a:lnTo>
                <a:lnTo>
                  <a:pt x="187" y="14"/>
                </a:lnTo>
                <a:lnTo>
                  <a:pt x="187" y="16"/>
                </a:lnTo>
                <a:lnTo>
                  <a:pt x="189" y="19"/>
                </a:lnTo>
                <a:lnTo>
                  <a:pt x="191" y="21"/>
                </a:lnTo>
                <a:lnTo>
                  <a:pt x="195" y="25"/>
                </a:lnTo>
                <a:lnTo>
                  <a:pt x="198" y="29"/>
                </a:lnTo>
                <a:lnTo>
                  <a:pt x="200" y="33"/>
                </a:lnTo>
                <a:lnTo>
                  <a:pt x="202" y="35"/>
                </a:lnTo>
                <a:lnTo>
                  <a:pt x="202" y="35"/>
                </a:lnTo>
                <a:lnTo>
                  <a:pt x="202" y="35"/>
                </a:lnTo>
                <a:lnTo>
                  <a:pt x="200" y="35"/>
                </a:lnTo>
                <a:lnTo>
                  <a:pt x="196" y="35"/>
                </a:lnTo>
                <a:lnTo>
                  <a:pt x="193" y="35"/>
                </a:lnTo>
                <a:lnTo>
                  <a:pt x="191" y="33"/>
                </a:lnTo>
                <a:lnTo>
                  <a:pt x="189" y="33"/>
                </a:lnTo>
                <a:lnTo>
                  <a:pt x="185" y="33"/>
                </a:lnTo>
                <a:lnTo>
                  <a:pt x="183" y="33"/>
                </a:lnTo>
                <a:lnTo>
                  <a:pt x="179" y="33"/>
                </a:lnTo>
                <a:lnTo>
                  <a:pt x="177" y="33"/>
                </a:lnTo>
                <a:lnTo>
                  <a:pt x="173" y="33"/>
                </a:lnTo>
                <a:lnTo>
                  <a:pt x="171" y="33"/>
                </a:lnTo>
                <a:lnTo>
                  <a:pt x="168" y="33"/>
                </a:lnTo>
                <a:lnTo>
                  <a:pt x="164" y="33"/>
                </a:lnTo>
                <a:lnTo>
                  <a:pt x="160" y="33"/>
                </a:lnTo>
                <a:lnTo>
                  <a:pt x="156" y="33"/>
                </a:lnTo>
                <a:lnTo>
                  <a:pt x="150" y="33"/>
                </a:lnTo>
                <a:lnTo>
                  <a:pt x="148" y="33"/>
                </a:lnTo>
                <a:lnTo>
                  <a:pt x="143" y="33"/>
                </a:lnTo>
                <a:lnTo>
                  <a:pt x="139" y="35"/>
                </a:lnTo>
                <a:lnTo>
                  <a:pt x="135" y="35"/>
                </a:lnTo>
                <a:lnTo>
                  <a:pt x="131" y="35"/>
                </a:lnTo>
                <a:lnTo>
                  <a:pt x="127" y="35"/>
                </a:lnTo>
                <a:lnTo>
                  <a:pt x="121" y="35"/>
                </a:lnTo>
                <a:lnTo>
                  <a:pt x="118" y="35"/>
                </a:lnTo>
                <a:lnTo>
                  <a:pt x="114" y="35"/>
                </a:lnTo>
                <a:lnTo>
                  <a:pt x="110" y="37"/>
                </a:lnTo>
                <a:lnTo>
                  <a:pt x="106" y="37"/>
                </a:lnTo>
                <a:lnTo>
                  <a:pt x="100" y="37"/>
                </a:lnTo>
                <a:lnTo>
                  <a:pt x="96" y="39"/>
                </a:lnTo>
                <a:lnTo>
                  <a:pt x="93" y="39"/>
                </a:lnTo>
                <a:lnTo>
                  <a:pt x="89" y="41"/>
                </a:lnTo>
                <a:lnTo>
                  <a:pt x="83" y="41"/>
                </a:lnTo>
                <a:lnTo>
                  <a:pt x="79" y="42"/>
                </a:lnTo>
                <a:lnTo>
                  <a:pt x="75" y="44"/>
                </a:lnTo>
                <a:lnTo>
                  <a:pt x="71" y="46"/>
                </a:lnTo>
                <a:lnTo>
                  <a:pt x="66" y="48"/>
                </a:lnTo>
                <a:lnTo>
                  <a:pt x="62" y="50"/>
                </a:lnTo>
                <a:lnTo>
                  <a:pt x="58" y="52"/>
                </a:lnTo>
                <a:lnTo>
                  <a:pt x="54" y="54"/>
                </a:lnTo>
                <a:lnTo>
                  <a:pt x="48" y="56"/>
                </a:lnTo>
                <a:lnTo>
                  <a:pt x="45" y="60"/>
                </a:lnTo>
                <a:lnTo>
                  <a:pt x="41" y="62"/>
                </a:lnTo>
                <a:lnTo>
                  <a:pt x="37" y="64"/>
                </a:lnTo>
                <a:lnTo>
                  <a:pt x="35" y="66"/>
                </a:lnTo>
                <a:lnTo>
                  <a:pt x="31" y="69"/>
                </a:lnTo>
                <a:lnTo>
                  <a:pt x="27" y="71"/>
                </a:lnTo>
                <a:lnTo>
                  <a:pt x="23" y="73"/>
                </a:lnTo>
                <a:lnTo>
                  <a:pt x="20" y="75"/>
                </a:lnTo>
                <a:lnTo>
                  <a:pt x="18" y="77"/>
                </a:lnTo>
                <a:lnTo>
                  <a:pt x="16" y="79"/>
                </a:lnTo>
                <a:lnTo>
                  <a:pt x="14" y="81"/>
                </a:lnTo>
                <a:lnTo>
                  <a:pt x="10" y="83"/>
                </a:lnTo>
                <a:lnTo>
                  <a:pt x="8" y="85"/>
                </a:lnTo>
                <a:lnTo>
                  <a:pt x="6" y="85"/>
                </a:lnTo>
                <a:lnTo>
                  <a:pt x="6" y="87"/>
                </a:lnTo>
                <a:lnTo>
                  <a:pt x="4" y="89"/>
                </a:lnTo>
                <a:lnTo>
                  <a:pt x="4" y="89"/>
                </a:lnTo>
                <a:lnTo>
                  <a:pt x="0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3703638" y="3767138"/>
            <a:ext cx="215900" cy="369887"/>
          </a:xfrm>
          <a:custGeom>
            <a:avLst/>
            <a:gdLst/>
            <a:ahLst/>
            <a:cxnLst>
              <a:cxn ang="0">
                <a:pos x="127" y="44"/>
              </a:cxn>
              <a:cxn ang="0">
                <a:pos x="119" y="56"/>
              </a:cxn>
              <a:cxn ang="0">
                <a:pos x="111" y="68"/>
              </a:cxn>
              <a:cxn ang="0">
                <a:pos x="102" y="79"/>
              </a:cxn>
              <a:cxn ang="0">
                <a:pos x="90" y="91"/>
              </a:cxn>
              <a:cxn ang="0">
                <a:pos x="81" y="102"/>
              </a:cxn>
              <a:cxn ang="0">
                <a:pos x="65" y="112"/>
              </a:cxn>
              <a:cxn ang="0">
                <a:pos x="50" y="120"/>
              </a:cxn>
              <a:cxn ang="0">
                <a:pos x="36" y="125"/>
              </a:cxn>
              <a:cxn ang="0">
                <a:pos x="27" y="129"/>
              </a:cxn>
              <a:cxn ang="0">
                <a:pos x="33" y="133"/>
              </a:cxn>
              <a:cxn ang="0">
                <a:pos x="46" y="139"/>
              </a:cxn>
              <a:cxn ang="0">
                <a:pos x="59" y="145"/>
              </a:cxn>
              <a:cxn ang="0">
                <a:pos x="73" y="148"/>
              </a:cxn>
              <a:cxn ang="0">
                <a:pos x="86" y="148"/>
              </a:cxn>
              <a:cxn ang="0">
                <a:pos x="98" y="146"/>
              </a:cxn>
              <a:cxn ang="0">
                <a:pos x="108" y="143"/>
              </a:cxn>
              <a:cxn ang="0">
                <a:pos x="106" y="145"/>
              </a:cxn>
              <a:cxn ang="0">
                <a:pos x="96" y="154"/>
              </a:cxn>
              <a:cxn ang="0">
                <a:pos x="83" y="166"/>
              </a:cxn>
              <a:cxn ang="0">
                <a:pos x="69" y="173"/>
              </a:cxn>
              <a:cxn ang="0">
                <a:pos x="73" y="181"/>
              </a:cxn>
              <a:cxn ang="0">
                <a:pos x="86" y="191"/>
              </a:cxn>
              <a:cxn ang="0">
                <a:pos x="96" y="195"/>
              </a:cxn>
              <a:cxn ang="0">
                <a:pos x="109" y="198"/>
              </a:cxn>
              <a:cxn ang="0">
                <a:pos x="125" y="200"/>
              </a:cxn>
              <a:cxn ang="0">
                <a:pos x="133" y="231"/>
              </a:cxn>
              <a:cxn ang="0">
                <a:pos x="123" y="227"/>
              </a:cxn>
              <a:cxn ang="0">
                <a:pos x="113" y="223"/>
              </a:cxn>
              <a:cxn ang="0">
                <a:pos x="100" y="220"/>
              </a:cxn>
              <a:cxn ang="0">
                <a:pos x="88" y="214"/>
              </a:cxn>
              <a:cxn ang="0">
                <a:pos x="79" y="210"/>
              </a:cxn>
              <a:cxn ang="0">
                <a:pos x="69" y="204"/>
              </a:cxn>
              <a:cxn ang="0">
                <a:pos x="59" y="200"/>
              </a:cxn>
              <a:cxn ang="0">
                <a:pos x="46" y="195"/>
              </a:cxn>
              <a:cxn ang="0">
                <a:pos x="33" y="185"/>
              </a:cxn>
              <a:cxn ang="0">
                <a:pos x="29" y="177"/>
              </a:cxn>
              <a:cxn ang="0">
                <a:pos x="40" y="168"/>
              </a:cxn>
              <a:cxn ang="0">
                <a:pos x="50" y="164"/>
              </a:cxn>
              <a:cxn ang="0">
                <a:pos x="56" y="162"/>
              </a:cxn>
              <a:cxn ang="0">
                <a:pos x="46" y="156"/>
              </a:cxn>
              <a:cxn ang="0">
                <a:pos x="36" y="152"/>
              </a:cxn>
              <a:cxn ang="0">
                <a:pos x="27" y="148"/>
              </a:cxn>
              <a:cxn ang="0">
                <a:pos x="15" y="143"/>
              </a:cxn>
              <a:cxn ang="0">
                <a:pos x="4" y="129"/>
              </a:cxn>
              <a:cxn ang="0">
                <a:pos x="4" y="120"/>
              </a:cxn>
              <a:cxn ang="0">
                <a:pos x="0" y="108"/>
              </a:cxn>
              <a:cxn ang="0">
                <a:pos x="8" y="104"/>
              </a:cxn>
              <a:cxn ang="0">
                <a:pos x="23" y="102"/>
              </a:cxn>
              <a:cxn ang="0">
                <a:pos x="36" y="102"/>
              </a:cxn>
              <a:cxn ang="0">
                <a:pos x="50" y="100"/>
              </a:cxn>
              <a:cxn ang="0">
                <a:pos x="63" y="94"/>
              </a:cxn>
              <a:cxn ang="0">
                <a:pos x="73" y="87"/>
              </a:cxn>
              <a:cxn ang="0">
                <a:pos x="81" y="75"/>
              </a:cxn>
              <a:cxn ang="0">
                <a:pos x="90" y="62"/>
              </a:cxn>
              <a:cxn ang="0">
                <a:pos x="100" y="46"/>
              </a:cxn>
              <a:cxn ang="0">
                <a:pos x="108" y="31"/>
              </a:cxn>
              <a:cxn ang="0">
                <a:pos x="115" y="18"/>
              </a:cxn>
              <a:cxn ang="0">
                <a:pos x="119" y="8"/>
              </a:cxn>
              <a:cxn ang="0">
                <a:pos x="123" y="0"/>
              </a:cxn>
            </a:cxnLst>
            <a:rect l="0" t="0" r="r" b="b"/>
            <a:pathLst>
              <a:path w="136" h="233">
                <a:moveTo>
                  <a:pt x="131" y="39"/>
                </a:moveTo>
                <a:lnTo>
                  <a:pt x="131" y="39"/>
                </a:lnTo>
                <a:lnTo>
                  <a:pt x="129" y="41"/>
                </a:lnTo>
                <a:lnTo>
                  <a:pt x="127" y="44"/>
                </a:lnTo>
                <a:lnTo>
                  <a:pt x="125" y="48"/>
                </a:lnTo>
                <a:lnTo>
                  <a:pt x="123" y="50"/>
                </a:lnTo>
                <a:lnTo>
                  <a:pt x="121" y="52"/>
                </a:lnTo>
                <a:lnTo>
                  <a:pt x="119" y="56"/>
                </a:lnTo>
                <a:lnTo>
                  <a:pt x="117" y="58"/>
                </a:lnTo>
                <a:lnTo>
                  <a:pt x="115" y="60"/>
                </a:lnTo>
                <a:lnTo>
                  <a:pt x="113" y="64"/>
                </a:lnTo>
                <a:lnTo>
                  <a:pt x="111" y="68"/>
                </a:lnTo>
                <a:lnTo>
                  <a:pt x="109" y="69"/>
                </a:lnTo>
                <a:lnTo>
                  <a:pt x="106" y="73"/>
                </a:lnTo>
                <a:lnTo>
                  <a:pt x="104" y="75"/>
                </a:lnTo>
                <a:lnTo>
                  <a:pt x="102" y="79"/>
                </a:lnTo>
                <a:lnTo>
                  <a:pt x="98" y="83"/>
                </a:lnTo>
                <a:lnTo>
                  <a:pt x="96" y="85"/>
                </a:lnTo>
                <a:lnTo>
                  <a:pt x="94" y="89"/>
                </a:lnTo>
                <a:lnTo>
                  <a:pt x="90" y="91"/>
                </a:lnTo>
                <a:lnTo>
                  <a:pt x="88" y="94"/>
                </a:lnTo>
                <a:lnTo>
                  <a:pt x="86" y="96"/>
                </a:lnTo>
                <a:lnTo>
                  <a:pt x="84" y="98"/>
                </a:lnTo>
                <a:lnTo>
                  <a:pt x="81" y="102"/>
                </a:lnTo>
                <a:lnTo>
                  <a:pt x="79" y="104"/>
                </a:lnTo>
                <a:lnTo>
                  <a:pt x="75" y="108"/>
                </a:lnTo>
                <a:lnTo>
                  <a:pt x="71" y="112"/>
                </a:lnTo>
                <a:lnTo>
                  <a:pt x="65" y="112"/>
                </a:lnTo>
                <a:lnTo>
                  <a:pt x="61" y="116"/>
                </a:lnTo>
                <a:lnTo>
                  <a:pt x="58" y="116"/>
                </a:lnTo>
                <a:lnTo>
                  <a:pt x="54" y="120"/>
                </a:lnTo>
                <a:lnTo>
                  <a:pt x="50" y="120"/>
                </a:lnTo>
                <a:lnTo>
                  <a:pt x="46" y="121"/>
                </a:lnTo>
                <a:lnTo>
                  <a:pt x="42" y="123"/>
                </a:lnTo>
                <a:lnTo>
                  <a:pt x="40" y="125"/>
                </a:lnTo>
                <a:lnTo>
                  <a:pt x="36" y="125"/>
                </a:lnTo>
                <a:lnTo>
                  <a:pt x="34" y="125"/>
                </a:lnTo>
                <a:lnTo>
                  <a:pt x="31" y="127"/>
                </a:lnTo>
                <a:lnTo>
                  <a:pt x="31" y="127"/>
                </a:lnTo>
                <a:lnTo>
                  <a:pt x="27" y="129"/>
                </a:lnTo>
                <a:lnTo>
                  <a:pt x="27" y="129"/>
                </a:lnTo>
                <a:lnTo>
                  <a:pt x="27" y="129"/>
                </a:lnTo>
                <a:lnTo>
                  <a:pt x="29" y="131"/>
                </a:lnTo>
                <a:lnTo>
                  <a:pt x="33" y="133"/>
                </a:lnTo>
                <a:lnTo>
                  <a:pt x="34" y="133"/>
                </a:lnTo>
                <a:lnTo>
                  <a:pt x="38" y="135"/>
                </a:lnTo>
                <a:lnTo>
                  <a:pt x="42" y="137"/>
                </a:lnTo>
                <a:lnTo>
                  <a:pt x="46" y="139"/>
                </a:lnTo>
                <a:lnTo>
                  <a:pt x="50" y="141"/>
                </a:lnTo>
                <a:lnTo>
                  <a:pt x="56" y="143"/>
                </a:lnTo>
                <a:lnTo>
                  <a:pt x="58" y="145"/>
                </a:lnTo>
                <a:lnTo>
                  <a:pt x="59" y="145"/>
                </a:lnTo>
                <a:lnTo>
                  <a:pt x="61" y="146"/>
                </a:lnTo>
                <a:lnTo>
                  <a:pt x="63" y="146"/>
                </a:lnTo>
                <a:lnTo>
                  <a:pt x="69" y="148"/>
                </a:lnTo>
                <a:lnTo>
                  <a:pt x="73" y="148"/>
                </a:lnTo>
                <a:lnTo>
                  <a:pt x="77" y="148"/>
                </a:lnTo>
                <a:lnTo>
                  <a:pt x="81" y="150"/>
                </a:lnTo>
                <a:lnTo>
                  <a:pt x="84" y="148"/>
                </a:lnTo>
                <a:lnTo>
                  <a:pt x="86" y="148"/>
                </a:lnTo>
                <a:lnTo>
                  <a:pt x="90" y="148"/>
                </a:lnTo>
                <a:lnTo>
                  <a:pt x="92" y="146"/>
                </a:lnTo>
                <a:lnTo>
                  <a:pt x="94" y="146"/>
                </a:lnTo>
                <a:lnTo>
                  <a:pt x="98" y="146"/>
                </a:lnTo>
                <a:lnTo>
                  <a:pt x="100" y="145"/>
                </a:lnTo>
                <a:lnTo>
                  <a:pt x="102" y="145"/>
                </a:lnTo>
                <a:lnTo>
                  <a:pt x="106" y="143"/>
                </a:lnTo>
                <a:lnTo>
                  <a:pt x="108" y="143"/>
                </a:lnTo>
                <a:lnTo>
                  <a:pt x="109" y="141"/>
                </a:lnTo>
                <a:lnTo>
                  <a:pt x="111" y="141"/>
                </a:lnTo>
                <a:lnTo>
                  <a:pt x="109" y="143"/>
                </a:lnTo>
                <a:lnTo>
                  <a:pt x="106" y="145"/>
                </a:lnTo>
                <a:lnTo>
                  <a:pt x="104" y="146"/>
                </a:lnTo>
                <a:lnTo>
                  <a:pt x="102" y="150"/>
                </a:lnTo>
                <a:lnTo>
                  <a:pt x="100" y="152"/>
                </a:lnTo>
                <a:lnTo>
                  <a:pt x="96" y="154"/>
                </a:lnTo>
                <a:lnTo>
                  <a:pt x="94" y="158"/>
                </a:lnTo>
                <a:lnTo>
                  <a:pt x="90" y="160"/>
                </a:lnTo>
                <a:lnTo>
                  <a:pt x="86" y="164"/>
                </a:lnTo>
                <a:lnTo>
                  <a:pt x="83" y="166"/>
                </a:lnTo>
                <a:lnTo>
                  <a:pt x="79" y="168"/>
                </a:lnTo>
                <a:lnTo>
                  <a:pt x="75" y="170"/>
                </a:lnTo>
                <a:lnTo>
                  <a:pt x="71" y="171"/>
                </a:lnTo>
                <a:lnTo>
                  <a:pt x="69" y="173"/>
                </a:lnTo>
                <a:lnTo>
                  <a:pt x="69" y="175"/>
                </a:lnTo>
                <a:lnTo>
                  <a:pt x="71" y="177"/>
                </a:lnTo>
                <a:lnTo>
                  <a:pt x="71" y="179"/>
                </a:lnTo>
                <a:lnTo>
                  <a:pt x="73" y="181"/>
                </a:lnTo>
                <a:lnTo>
                  <a:pt x="77" y="183"/>
                </a:lnTo>
                <a:lnTo>
                  <a:pt x="79" y="187"/>
                </a:lnTo>
                <a:lnTo>
                  <a:pt x="83" y="189"/>
                </a:lnTo>
                <a:lnTo>
                  <a:pt x="86" y="191"/>
                </a:lnTo>
                <a:lnTo>
                  <a:pt x="88" y="191"/>
                </a:lnTo>
                <a:lnTo>
                  <a:pt x="90" y="193"/>
                </a:lnTo>
                <a:lnTo>
                  <a:pt x="94" y="195"/>
                </a:lnTo>
                <a:lnTo>
                  <a:pt x="96" y="195"/>
                </a:lnTo>
                <a:lnTo>
                  <a:pt x="98" y="195"/>
                </a:lnTo>
                <a:lnTo>
                  <a:pt x="102" y="196"/>
                </a:lnTo>
                <a:lnTo>
                  <a:pt x="106" y="196"/>
                </a:lnTo>
                <a:lnTo>
                  <a:pt x="109" y="198"/>
                </a:lnTo>
                <a:lnTo>
                  <a:pt x="111" y="198"/>
                </a:lnTo>
                <a:lnTo>
                  <a:pt x="115" y="198"/>
                </a:lnTo>
                <a:lnTo>
                  <a:pt x="119" y="198"/>
                </a:lnTo>
                <a:lnTo>
                  <a:pt x="125" y="200"/>
                </a:lnTo>
                <a:lnTo>
                  <a:pt x="136" y="233"/>
                </a:lnTo>
                <a:lnTo>
                  <a:pt x="136" y="233"/>
                </a:lnTo>
                <a:lnTo>
                  <a:pt x="134" y="233"/>
                </a:lnTo>
                <a:lnTo>
                  <a:pt x="133" y="231"/>
                </a:lnTo>
                <a:lnTo>
                  <a:pt x="129" y="231"/>
                </a:lnTo>
                <a:lnTo>
                  <a:pt x="127" y="229"/>
                </a:lnTo>
                <a:lnTo>
                  <a:pt x="125" y="229"/>
                </a:lnTo>
                <a:lnTo>
                  <a:pt x="123" y="227"/>
                </a:lnTo>
                <a:lnTo>
                  <a:pt x="119" y="227"/>
                </a:lnTo>
                <a:lnTo>
                  <a:pt x="117" y="225"/>
                </a:lnTo>
                <a:lnTo>
                  <a:pt x="115" y="225"/>
                </a:lnTo>
                <a:lnTo>
                  <a:pt x="113" y="223"/>
                </a:lnTo>
                <a:lnTo>
                  <a:pt x="109" y="223"/>
                </a:lnTo>
                <a:lnTo>
                  <a:pt x="106" y="221"/>
                </a:lnTo>
                <a:lnTo>
                  <a:pt x="104" y="221"/>
                </a:lnTo>
                <a:lnTo>
                  <a:pt x="100" y="220"/>
                </a:lnTo>
                <a:lnTo>
                  <a:pt x="98" y="218"/>
                </a:lnTo>
                <a:lnTo>
                  <a:pt x="94" y="218"/>
                </a:lnTo>
                <a:lnTo>
                  <a:pt x="92" y="216"/>
                </a:lnTo>
                <a:lnTo>
                  <a:pt x="88" y="214"/>
                </a:lnTo>
                <a:lnTo>
                  <a:pt x="86" y="214"/>
                </a:lnTo>
                <a:lnTo>
                  <a:pt x="84" y="212"/>
                </a:lnTo>
                <a:lnTo>
                  <a:pt x="81" y="210"/>
                </a:lnTo>
                <a:lnTo>
                  <a:pt x="79" y="210"/>
                </a:lnTo>
                <a:lnTo>
                  <a:pt x="75" y="208"/>
                </a:lnTo>
                <a:lnTo>
                  <a:pt x="73" y="206"/>
                </a:lnTo>
                <a:lnTo>
                  <a:pt x="71" y="206"/>
                </a:lnTo>
                <a:lnTo>
                  <a:pt x="69" y="204"/>
                </a:lnTo>
                <a:lnTo>
                  <a:pt x="67" y="204"/>
                </a:lnTo>
                <a:lnTo>
                  <a:pt x="63" y="202"/>
                </a:lnTo>
                <a:lnTo>
                  <a:pt x="61" y="202"/>
                </a:lnTo>
                <a:lnTo>
                  <a:pt x="59" y="200"/>
                </a:lnTo>
                <a:lnTo>
                  <a:pt x="58" y="200"/>
                </a:lnTo>
                <a:lnTo>
                  <a:pt x="54" y="196"/>
                </a:lnTo>
                <a:lnTo>
                  <a:pt x="50" y="196"/>
                </a:lnTo>
                <a:lnTo>
                  <a:pt x="46" y="195"/>
                </a:lnTo>
                <a:lnTo>
                  <a:pt x="42" y="191"/>
                </a:lnTo>
                <a:lnTo>
                  <a:pt x="38" y="189"/>
                </a:lnTo>
                <a:lnTo>
                  <a:pt x="36" y="187"/>
                </a:lnTo>
                <a:lnTo>
                  <a:pt x="33" y="185"/>
                </a:lnTo>
                <a:lnTo>
                  <a:pt x="31" y="183"/>
                </a:lnTo>
                <a:lnTo>
                  <a:pt x="29" y="181"/>
                </a:lnTo>
                <a:lnTo>
                  <a:pt x="29" y="179"/>
                </a:lnTo>
                <a:lnTo>
                  <a:pt x="29" y="177"/>
                </a:lnTo>
                <a:lnTo>
                  <a:pt x="31" y="173"/>
                </a:lnTo>
                <a:lnTo>
                  <a:pt x="33" y="170"/>
                </a:lnTo>
                <a:lnTo>
                  <a:pt x="38" y="168"/>
                </a:lnTo>
                <a:lnTo>
                  <a:pt x="40" y="168"/>
                </a:lnTo>
                <a:lnTo>
                  <a:pt x="42" y="166"/>
                </a:lnTo>
                <a:lnTo>
                  <a:pt x="44" y="166"/>
                </a:lnTo>
                <a:lnTo>
                  <a:pt x="46" y="164"/>
                </a:lnTo>
                <a:lnTo>
                  <a:pt x="50" y="164"/>
                </a:lnTo>
                <a:lnTo>
                  <a:pt x="54" y="162"/>
                </a:lnTo>
                <a:lnTo>
                  <a:pt x="56" y="162"/>
                </a:lnTo>
                <a:lnTo>
                  <a:pt x="58" y="162"/>
                </a:lnTo>
                <a:lnTo>
                  <a:pt x="56" y="162"/>
                </a:lnTo>
                <a:lnTo>
                  <a:pt x="54" y="160"/>
                </a:lnTo>
                <a:lnTo>
                  <a:pt x="52" y="160"/>
                </a:lnTo>
                <a:lnTo>
                  <a:pt x="48" y="158"/>
                </a:lnTo>
                <a:lnTo>
                  <a:pt x="46" y="156"/>
                </a:lnTo>
                <a:lnTo>
                  <a:pt x="44" y="156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4" y="152"/>
                </a:lnTo>
                <a:lnTo>
                  <a:pt x="33" y="150"/>
                </a:lnTo>
                <a:lnTo>
                  <a:pt x="31" y="150"/>
                </a:lnTo>
                <a:lnTo>
                  <a:pt x="27" y="148"/>
                </a:lnTo>
                <a:lnTo>
                  <a:pt x="25" y="146"/>
                </a:lnTo>
                <a:lnTo>
                  <a:pt x="23" y="146"/>
                </a:lnTo>
                <a:lnTo>
                  <a:pt x="19" y="145"/>
                </a:lnTo>
                <a:lnTo>
                  <a:pt x="15" y="143"/>
                </a:lnTo>
                <a:lnTo>
                  <a:pt x="11" y="139"/>
                </a:lnTo>
                <a:lnTo>
                  <a:pt x="8" y="137"/>
                </a:lnTo>
                <a:lnTo>
                  <a:pt x="6" y="133"/>
                </a:lnTo>
                <a:lnTo>
                  <a:pt x="4" y="129"/>
                </a:lnTo>
                <a:lnTo>
                  <a:pt x="4" y="127"/>
                </a:lnTo>
                <a:lnTo>
                  <a:pt x="4" y="123"/>
                </a:lnTo>
                <a:lnTo>
                  <a:pt x="4" y="121"/>
                </a:lnTo>
                <a:lnTo>
                  <a:pt x="4" y="120"/>
                </a:lnTo>
                <a:lnTo>
                  <a:pt x="2" y="118"/>
                </a:lnTo>
                <a:lnTo>
                  <a:pt x="2" y="114"/>
                </a:lnTo>
                <a:lnTo>
                  <a:pt x="0" y="110"/>
                </a:lnTo>
                <a:lnTo>
                  <a:pt x="0" y="108"/>
                </a:lnTo>
                <a:lnTo>
                  <a:pt x="2" y="106"/>
                </a:lnTo>
                <a:lnTo>
                  <a:pt x="4" y="104"/>
                </a:lnTo>
                <a:lnTo>
                  <a:pt x="6" y="104"/>
                </a:lnTo>
                <a:lnTo>
                  <a:pt x="8" y="104"/>
                </a:lnTo>
                <a:lnTo>
                  <a:pt x="11" y="102"/>
                </a:lnTo>
                <a:lnTo>
                  <a:pt x="15" y="102"/>
                </a:lnTo>
                <a:lnTo>
                  <a:pt x="19" y="102"/>
                </a:lnTo>
                <a:lnTo>
                  <a:pt x="23" y="102"/>
                </a:lnTo>
                <a:lnTo>
                  <a:pt x="25" y="102"/>
                </a:lnTo>
                <a:lnTo>
                  <a:pt x="29" y="102"/>
                </a:lnTo>
                <a:lnTo>
                  <a:pt x="33" y="102"/>
                </a:lnTo>
                <a:lnTo>
                  <a:pt x="36" y="102"/>
                </a:lnTo>
                <a:lnTo>
                  <a:pt x="40" y="102"/>
                </a:lnTo>
                <a:lnTo>
                  <a:pt x="42" y="102"/>
                </a:lnTo>
                <a:lnTo>
                  <a:pt x="46" y="102"/>
                </a:lnTo>
                <a:lnTo>
                  <a:pt x="50" y="100"/>
                </a:lnTo>
                <a:lnTo>
                  <a:pt x="54" y="100"/>
                </a:lnTo>
                <a:lnTo>
                  <a:pt x="58" y="98"/>
                </a:lnTo>
                <a:lnTo>
                  <a:pt x="61" y="96"/>
                </a:lnTo>
                <a:lnTo>
                  <a:pt x="63" y="94"/>
                </a:lnTo>
                <a:lnTo>
                  <a:pt x="65" y="93"/>
                </a:lnTo>
                <a:lnTo>
                  <a:pt x="67" y="91"/>
                </a:lnTo>
                <a:lnTo>
                  <a:pt x="71" y="89"/>
                </a:lnTo>
                <a:lnTo>
                  <a:pt x="73" y="87"/>
                </a:lnTo>
                <a:lnTo>
                  <a:pt x="75" y="83"/>
                </a:lnTo>
                <a:lnTo>
                  <a:pt x="77" y="81"/>
                </a:lnTo>
                <a:lnTo>
                  <a:pt x="79" y="79"/>
                </a:lnTo>
                <a:lnTo>
                  <a:pt x="81" y="75"/>
                </a:lnTo>
                <a:lnTo>
                  <a:pt x="83" y="71"/>
                </a:lnTo>
                <a:lnTo>
                  <a:pt x="86" y="68"/>
                </a:lnTo>
                <a:lnTo>
                  <a:pt x="88" y="66"/>
                </a:lnTo>
                <a:lnTo>
                  <a:pt x="90" y="62"/>
                </a:lnTo>
                <a:lnTo>
                  <a:pt x="92" y="58"/>
                </a:lnTo>
                <a:lnTo>
                  <a:pt x="94" y="54"/>
                </a:lnTo>
                <a:lnTo>
                  <a:pt x="96" y="50"/>
                </a:lnTo>
                <a:lnTo>
                  <a:pt x="100" y="46"/>
                </a:lnTo>
                <a:lnTo>
                  <a:pt x="102" y="43"/>
                </a:lnTo>
                <a:lnTo>
                  <a:pt x="104" y="39"/>
                </a:lnTo>
                <a:lnTo>
                  <a:pt x="106" y="35"/>
                </a:lnTo>
                <a:lnTo>
                  <a:pt x="108" y="31"/>
                </a:lnTo>
                <a:lnTo>
                  <a:pt x="109" y="27"/>
                </a:lnTo>
                <a:lnTo>
                  <a:pt x="111" y="23"/>
                </a:lnTo>
                <a:lnTo>
                  <a:pt x="113" y="21"/>
                </a:lnTo>
                <a:lnTo>
                  <a:pt x="115" y="18"/>
                </a:lnTo>
                <a:lnTo>
                  <a:pt x="117" y="16"/>
                </a:lnTo>
                <a:lnTo>
                  <a:pt x="117" y="12"/>
                </a:lnTo>
                <a:lnTo>
                  <a:pt x="119" y="10"/>
                </a:lnTo>
                <a:lnTo>
                  <a:pt x="119" y="8"/>
                </a:lnTo>
                <a:lnTo>
                  <a:pt x="121" y="6"/>
                </a:lnTo>
                <a:lnTo>
                  <a:pt x="123" y="4"/>
                </a:lnTo>
                <a:lnTo>
                  <a:pt x="123" y="2"/>
                </a:lnTo>
                <a:lnTo>
                  <a:pt x="123" y="0"/>
                </a:lnTo>
                <a:lnTo>
                  <a:pt x="125" y="0"/>
                </a:lnTo>
                <a:lnTo>
                  <a:pt x="131" y="39"/>
                </a:lnTo>
                <a:lnTo>
                  <a:pt x="131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3825875" y="3016250"/>
            <a:ext cx="430213" cy="2068513"/>
          </a:xfrm>
          <a:custGeom>
            <a:avLst/>
            <a:gdLst/>
            <a:ahLst/>
            <a:cxnLst>
              <a:cxn ang="0">
                <a:pos x="244" y="704"/>
              </a:cxn>
              <a:cxn ang="0">
                <a:pos x="234" y="625"/>
              </a:cxn>
              <a:cxn ang="0">
                <a:pos x="225" y="529"/>
              </a:cxn>
              <a:cxn ang="0">
                <a:pos x="213" y="435"/>
              </a:cxn>
              <a:cxn ang="0">
                <a:pos x="209" y="369"/>
              </a:cxn>
              <a:cxn ang="0">
                <a:pos x="205" y="325"/>
              </a:cxn>
              <a:cxn ang="0">
                <a:pos x="202" y="252"/>
              </a:cxn>
              <a:cxn ang="0">
                <a:pos x="200" y="165"/>
              </a:cxn>
              <a:cxn ang="0">
                <a:pos x="196" y="85"/>
              </a:cxn>
              <a:cxn ang="0">
                <a:pos x="194" y="33"/>
              </a:cxn>
              <a:cxn ang="0">
                <a:pos x="175" y="19"/>
              </a:cxn>
              <a:cxn ang="0">
                <a:pos x="138" y="15"/>
              </a:cxn>
              <a:cxn ang="0">
                <a:pos x="98" y="17"/>
              </a:cxn>
              <a:cxn ang="0">
                <a:pos x="52" y="29"/>
              </a:cxn>
              <a:cxn ang="0">
                <a:pos x="23" y="48"/>
              </a:cxn>
              <a:cxn ang="0">
                <a:pos x="23" y="92"/>
              </a:cxn>
              <a:cxn ang="0">
                <a:pos x="25" y="160"/>
              </a:cxn>
              <a:cxn ang="0">
                <a:pos x="29" y="238"/>
              </a:cxn>
              <a:cxn ang="0">
                <a:pos x="32" y="312"/>
              </a:cxn>
              <a:cxn ang="0">
                <a:pos x="42" y="365"/>
              </a:cxn>
              <a:cxn ang="0">
                <a:pos x="50" y="408"/>
              </a:cxn>
              <a:cxn ang="0">
                <a:pos x="54" y="446"/>
              </a:cxn>
              <a:cxn ang="0">
                <a:pos x="59" y="481"/>
              </a:cxn>
              <a:cxn ang="0">
                <a:pos x="61" y="517"/>
              </a:cxn>
              <a:cxn ang="0">
                <a:pos x="63" y="556"/>
              </a:cxn>
              <a:cxn ang="0">
                <a:pos x="65" y="606"/>
              </a:cxn>
              <a:cxn ang="0">
                <a:pos x="67" y="668"/>
              </a:cxn>
              <a:cxn ang="0">
                <a:pos x="67" y="723"/>
              </a:cxn>
              <a:cxn ang="0">
                <a:pos x="67" y="764"/>
              </a:cxn>
              <a:cxn ang="0">
                <a:pos x="56" y="1229"/>
              </a:cxn>
              <a:cxn ang="0">
                <a:pos x="86" y="1245"/>
              </a:cxn>
              <a:cxn ang="0">
                <a:pos x="129" y="1262"/>
              </a:cxn>
              <a:cxn ang="0">
                <a:pos x="175" y="1278"/>
              </a:cxn>
              <a:cxn ang="0">
                <a:pos x="215" y="1289"/>
              </a:cxn>
              <a:cxn ang="0">
                <a:pos x="188" y="1301"/>
              </a:cxn>
              <a:cxn ang="0">
                <a:pos x="154" y="1295"/>
              </a:cxn>
              <a:cxn ang="0">
                <a:pos x="111" y="1283"/>
              </a:cxn>
              <a:cxn ang="0">
                <a:pos x="63" y="1264"/>
              </a:cxn>
              <a:cxn ang="0">
                <a:pos x="19" y="1235"/>
              </a:cxn>
              <a:cxn ang="0">
                <a:pos x="19" y="1197"/>
              </a:cxn>
              <a:cxn ang="0">
                <a:pos x="48" y="762"/>
              </a:cxn>
              <a:cxn ang="0">
                <a:pos x="19" y="396"/>
              </a:cxn>
              <a:cxn ang="0">
                <a:pos x="13" y="364"/>
              </a:cxn>
              <a:cxn ang="0">
                <a:pos x="7" y="331"/>
              </a:cxn>
              <a:cxn ang="0">
                <a:pos x="4" y="300"/>
              </a:cxn>
              <a:cxn ang="0">
                <a:pos x="2" y="260"/>
              </a:cxn>
              <a:cxn ang="0">
                <a:pos x="0" y="200"/>
              </a:cxn>
              <a:cxn ang="0">
                <a:pos x="0" y="133"/>
              </a:cxn>
              <a:cxn ang="0">
                <a:pos x="0" y="73"/>
              </a:cxn>
              <a:cxn ang="0">
                <a:pos x="2" y="35"/>
              </a:cxn>
              <a:cxn ang="0">
                <a:pos x="23" y="19"/>
              </a:cxn>
              <a:cxn ang="0">
                <a:pos x="59" y="8"/>
              </a:cxn>
              <a:cxn ang="0">
                <a:pos x="100" y="2"/>
              </a:cxn>
              <a:cxn ang="0">
                <a:pos x="146" y="0"/>
              </a:cxn>
              <a:cxn ang="0">
                <a:pos x="180" y="2"/>
              </a:cxn>
              <a:cxn ang="0">
                <a:pos x="215" y="13"/>
              </a:cxn>
              <a:cxn ang="0">
                <a:pos x="230" y="400"/>
              </a:cxn>
              <a:cxn ang="0">
                <a:pos x="240" y="469"/>
              </a:cxn>
              <a:cxn ang="0">
                <a:pos x="252" y="558"/>
              </a:cxn>
              <a:cxn ang="0">
                <a:pos x="263" y="641"/>
              </a:cxn>
              <a:cxn ang="0">
                <a:pos x="269" y="694"/>
              </a:cxn>
              <a:cxn ang="0">
                <a:pos x="271" y="731"/>
              </a:cxn>
              <a:cxn ang="0">
                <a:pos x="254" y="750"/>
              </a:cxn>
            </a:cxnLst>
            <a:rect l="0" t="0" r="r" b="b"/>
            <a:pathLst>
              <a:path w="271" h="1303">
                <a:moveTo>
                  <a:pt x="248" y="739"/>
                </a:moveTo>
                <a:lnTo>
                  <a:pt x="248" y="739"/>
                </a:lnTo>
                <a:lnTo>
                  <a:pt x="248" y="735"/>
                </a:lnTo>
                <a:lnTo>
                  <a:pt x="248" y="733"/>
                </a:lnTo>
                <a:lnTo>
                  <a:pt x="246" y="731"/>
                </a:lnTo>
                <a:lnTo>
                  <a:pt x="246" y="727"/>
                </a:lnTo>
                <a:lnTo>
                  <a:pt x="246" y="725"/>
                </a:lnTo>
                <a:lnTo>
                  <a:pt x="246" y="721"/>
                </a:lnTo>
                <a:lnTo>
                  <a:pt x="246" y="718"/>
                </a:lnTo>
                <a:lnTo>
                  <a:pt x="244" y="714"/>
                </a:lnTo>
                <a:lnTo>
                  <a:pt x="244" y="708"/>
                </a:lnTo>
                <a:lnTo>
                  <a:pt x="244" y="704"/>
                </a:lnTo>
                <a:lnTo>
                  <a:pt x="244" y="698"/>
                </a:lnTo>
                <a:lnTo>
                  <a:pt x="242" y="693"/>
                </a:lnTo>
                <a:lnTo>
                  <a:pt x="242" y="687"/>
                </a:lnTo>
                <a:lnTo>
                  <a:pt x="242" y="681"/>
                </a:lnTo>
                <a:lnTo>
                  <a:pt x="240" y="675"/>
                </a:lnTo>
                <a:lnTo>
                  <a:pt x="240" y="668"/>
                </a:lnTo>
                <a:lnTo>
                  <a:pt x="240" y="662"/>
                </a:lnTo>
                <a:lnTo>
                  <a:pt x="238" y="654"/>
                </a:lnTo>
                <a:lnTo>
                  <a:pt x="238" y="648"/>
                </a:lnTo>
                <a:lnTo>
                  <a:pt x="236" y="641"/>
                </a:lnTo>
                <a:lnTo>
                  <a:pt x="236" y="633"/>
                </a:lnTo>
                <a:lnTo>
                  <a:pt x="234" y="625"/>
                </a:lnTo>
                <a:lnTo>
                  <a:pt x="234" y="618"/>
                </a:lnTo>
                <a:lnTo>
                  <a:pt x="232" y="610"/>
                </a:lnTo>
                <a:lnTo>
                  <a:pt x="232" y="602"/>
                </a:lnTo>
                <a:lnTo>
                  <a:pt x="230" y="594"/>
                </a:lnTo>
                <a:lnTo>
                  <a:pt x="230" y="587"/>
                </a:lnTo>
                <a:lnTo>
                  <a:pt x="229" y="579"/>
                </a:lnTo>
                <a:lnTo>
                  <a:pt x="229" y="569"/>
                </a:lnTo>
                <a:lnTo>
                  <a:pt x="229" y="562"/>
                </a:lnTo>
                <a:lnTo>
                  <a:pt x="227" y="554"/>
                </a:lnTo>
                <a:lnTo>
                  <a:pt x="227" y="544"/>
                </a:lnTo>
                <a:lnTo>
                  <a:pt x="225" y="537"/>
                </a:lnTo>
                <a:lnTo>
                  <a:pt x="225" y="529"/>
                </a:lnTo>
                <a:lnTo>
                  <a:pt x="223" y="519"/>
                </a:lnTo>
                <a:lnTo>
                  <a:pt x="223" y="512"/>
                </a:lnTo>
                <a:lnTo>
                  <a:pt x="221" y="504"/>
                </a:lnTo>
                <a:lnTo>
                  <a:pt x="221" y="496"/>
                </a:lnTo>
                <a:lnTo>
                  <a:pt x="219" y="487"/>
                </a:lnTo>
                <a:lnTo>
                  <a:pt x="219" y="479"/>
                </a:lnTo>
                <a:lnTo>
                  <a:pt x="217" y="471"/>
                </a:lnTo>
                <a:lnTo>
                  <a:pt x="217" y="464"/>
                </a:lnTo>
                <a:lnTo>
                  <a:pt x="217" y="458"/>
                </a:lnTo>
                <a:lnTo>
                  <a:pt x="215" y="450"/>
                </a:lnTo>
                <a:lnTo>
                  <a:pt x="215" y="442"/>
                </a:lnTo>
                <a:lnTo>
                  <a:pt x="213" y="435"/>
                </a:lnTo>
                <a:lnTo>
                  <a:pt x="213" y="429"/>
                </a:lnTo>
                <a:lnTo>
                  <a:pt x="213" y="421"/>
                </a:lnTo>
                <a:lnTo>
                  <a:pt x="213" y="415"/>
                </a:lnTo>
                <a:lnTo>
                  <a:pt x="211" y="410"/>
                </a:lnTo>
                <a:lnTo>
                  <a:pt x="211" y="404"/>
                </a:lnTo>
                <a:lnTo>
                  <a:pt x="211" y="398"/>
                </a:lnTo>
                <a:lnTo>
                  <a:pt x="211" y="392"/>
                </a:lnTo>
                <a:lnTo>
                  <a:pt x="209" y="387"/>
                </a:lnTo>
                <a:lnTo>
                  <a:pt x="209" y="383"/>
                </a:lnTo>
                <a:lnTo>
                  <a:pt x="209" y="377"/>
                </a:lnTo>
                <a:lnTo>
                  <a:pt x="209" y="373"/>
                </a:lnTo>
                <a:lnTo>
                  <a:pt x="209" y="369"/>
                </a:lnTo>
                <a:lnTo>
                  <a:pt x="209" y="367"/>
                </a:lnTo>
                <a:lnTo>
                  <a:pt x="209" y="364"/>
                </a:lnTo>
                <a:lnTo>
                  <a:pt x="209" y="362"/>
                </a:lnTo>
                <a:lnTo>
                  <a:pt x="207" y="358"/>
                </a:lnTo>
                <a:lnTo>
                  <a:pt x="207" y="356"/>
                </a:lnTo>
                <a:lnTo>
                  <a:pt x="207" y="352"/>
                </a:lnTo>
                <a:lnTo>
                  <a:pt x="207" y="348"/>
                </a:lnTo>
                <a:lnTo>
                  <a:pt x="207" y="344"/>
                </a:lnTo>
                <a:lnTo>
                  <a:pt x="207" y="340"/>
                </a:lnTo>
                <a:lnTo>
                  <a:pt x="207" y="335"/>
                </a:lnTo>
                <a:lnTo>
                  <a:pt x="207" y="331"/>
                </a:lnTo>
                <a:lnTo>
                  <a:pt x="205" y="325"/>
                </a:lnTo>
                <a:lnTo>
                  <a:pt x="205" y="321"/>
                </a:lnTo>
                <a:lnTo>
                  <a:pt x="205" y="315"/>
                </a:lnTo>
                <a:lnTo>
                  <a:pt x="205" y="310"/>
                </a:lnTo>
                <a:lnTo>
                  <a:pt x="205" y="304"/>
                </a:lnTo>
                <a:lnTo>
                  <a:pt x="205" y="298"/>
                </a:lnTo>
                <a:lnTo>
                  <a:pt x="204" y="292"/>
                </a:lnTo>
                <a:lnTo>
                  <a:pt x="204" y="287"/>
                </a:lnTo>
                <a:lnTo>
                  <a:pt x="204" y="279"/>
                </a:lnTo>
                <a:lnTo>
                  <a:pt x="204" y="273"/>
                </a:lnTo>
                <a:lnTo>
                  <a:pt x="204" y="265"/>
                </a:lnTo>
                <a:lnTo>
                  <a:pt x="204" y="260"/>
                </a:lnTo>
                <a:lnTo>
                  <a:pt x="202" y="252"/>
                </a:lnTo>
                <a:lnTo>
                  <a:pt x="202" y="244"/>
                </a:lnTo>
                <a:lnTo>
                  <a:pt x="202" y="238"/>
                </a:lnTo>
                <a:lnTo>
                  <a:pt x="202" y="231"/>
                </a:lnTo>
                <a:lnTo>
                  <a:pt x="202" y="223"/>
                </a:lnTo>
                <a:lnTo>
                  <a:pt x="202" y="215"/>
                </a:lnTo>
                <a:lnTo>
                  <a:pt x="200" y="210"/>
                </a:lnTo>
                <a:lnTo>
                  <a:pt x="200" y="202"/>
                </a:lnTo>
                <a:lnTo>
                  <a:pt x="200" y="194"/>
                </a:lnTo>
                <a:lnTo>
                  <a:pt x="200" y="187"/>
                </a:lnTo>
                <a:lnTo>
                  <a:pt x="200" y="181"/>
                </a:lnTo>
                <a:lnTo>
                  <a:pt x="200" y="173"/>
                </a:lnTo>
                <a:lnTo>
                  <a:pt x="200" y="165"/>
                </a:lnTo>
                <a:lnTo>
                  <a:pt x="200" y="158"/>
                </a:lnTo>
                <a:lnTo>
                  <a:pt x="198" y="150"/>
                </a:lnTo>
                <a:lnTo>
                  <a:pt x="198" y="144"/>
                </a:lnTo>
                <a:lnTo>
                  <a:pt x="198" y="136"/>
                </a:lnTo>
                <a:lnTo>
                  <a:pt x="198" y="131"/>
                </a:lnTo>
                <a:lnTo>
                  <a:pt x="198" y="123"/>
                </a:lnTo>
                <a:lnTo>
                  <a:pt x="198" y="117"/>
                </a:lnTo>
                <a:lnTo>
                  <a:pt x="196" y="110"/>
                </a:lnTo>
                <a:lnTo>
                  <a:pt x="196" y="104"/>
                </a:lnTo>
                <a:lnTo>
                  <a:pt x="196" y="98"/>
                </a:lnTo>
                <a:lnTo>
                  <a:pt x="196" y="92"/>
                </a:lnTo>
                <a:lnTo>
                  <a:pt x="196" y="85"/>
                </a:lnTo>
                <a:lnTo>
                  <a:pt x="196" y="79"/>
                </a:lnTo>
                <a:lnTo>
                  <a:pt x="196" y="75"/>
                </a:lnTo>
                <a:lnTo>
                  <a:pt x="196" y="69"/>
                </a:lnTo>
                <a:lnTo>
                  <a:pt x="196" y="63"/>
                </a:lnTo>
                <a:lnTo>
                  <a:pt x="196" y="60"/>
                </a:lnTo>
                <a:lnTo>
                  <a:pt x="194" y="54"/>
                </a:lnTo>
                <a:lnTo>
                  <a:pt x="194" y="50"/>
                </a:lnTo>
                <a:lnTo>
                  <a:pt x="194" y="46"/>
                </a:lnTo>
                <a:lnTo>
                  <a:pt x="194" y="42"/>
                </a:lnTo>
                <a:lnTo>
                  <a:pt x="194" y="38"/>
                </a:lnTo>
                <a:lnTo>
                  <a:pt x="194" y="36"/>
                </a:lnTo>
                <a:lnTo>
                  <a:pt x="194" y="33"/>
                </a:lnTo>
                <a:lnTo>
                  <a:pt x="194" y="31"/>
                </a:lnTo>
                <a:lnTo>
                  <a:pt x="194" y="29"/>
                </a:lnTo>
                <a:lnTo>
                  <a:pt x="194" y="27"/>
                </a:lnTo>
                <a:lnTo>
                  <a:pt x="194" y="25"/>
                </a:lnTo>
                <a:lnTo>
                  <a:pt x="194" y="25"/>
                </a:lnTo>
                <a:lnTo>
                  <a:pt x="192" y="23"/>
                </a:lnTo>
                <a:lnTo>
                  <a:pt x="190" y="23"/>
                </a:lnTo>
                <a:lnTo>
                  <a:pt x="188" y="23"/>
                </a:lnTo>
                <a:lnTo>
                  <a:pt x="186" y="23"/>
                </a:lnTo>
                <a:lnTo>
                  <a:pt x="182" y="21"/>
                </a:lnTo>
                <a:lnTo>
                  <a:pt x="180" y="21"/>
                </a:lnTo>
                <a:lnTo>
                  <a:pt x="175" y="19"/>
                </a:lnTo>
                <a:lnTo>
                  <a:pt x="173" y="19"/>
                </a:lnTo>
                <a:lnTo>
                  <a:pt x="167" y="17"/>
                </a:lnTo>
                <a:lnTo>
                  <a:pt x="163" y="17"/>
                </a:lnTo>
                <a:lnTo>
                  <a:pt x="161" y="17"/>
                </a:lnTo>
                <a:lnTo>
                  <a:pt x="157" y="17"/>
                </a:lnTo>
                <a:lnTo>
                  <a:pt x="155" y="15"/>
                </a:lnTo>
                <a:lnTo>
                  <a:pt x="154" y="15"/>
                </a:lnTo>
                <a:lnTo>
                  <a:pt x="150" y="15"/>
                </a:lnTo>
                <a:lnTo>
                  <a:pt x="148" y="15"/>
                </a:lnTo>
                <a:lnTo>
                  <a:pt x="144" y="15"/>
                </a:lnTo>
                <a:lnTo>
                  <a:pt x="142" y="15"/>
                </a:lnTo>
                <a:lnTo>
                  <a:pt x="138" y="15"/>
                </a:lnTo>
                <a:lnTo>
                  <a:pt x="136" y="15"/>
                </a:lnTo>
                <a:lnTo>
                  <a:pt x="132" y="15"/>
                </a:lnTo>
                <a:lnTo>
                  <a:pt x="129" y="15"/>
                </a:lnTo>
                <a:lnTo>
                  <a:pt x="125" y="15"/>
                </a:lnTo>
                <a:lnTo>
                  <a:pt x="123" y="15"/>
                </a:lnTo>
                <a:lnTo>
                  <a:pt x="119" y="15"/>
                </a:lnTo>
                <a:lnTo>
                  <a:pt x="115" y="15"/>
                </a:lnTo>
                <a:lnTo>
                  <a:pt x="111" y="15"/>
                </a:lnTo>
                <a:lnTo>
                  <a:pt x="109" y="15"/>
                </a:lnTo>
                <a:lnTo>
                  <a:pt x="106" y="15"/>
                </a:lnTo>
                <a:lnTo>
                  <a:pt x="102" y="17"/>
                </a:lnTo>
                <a:lnTo>
                  <a:pt x="98" y="17"/>
                </a:lnTo>
                <a:lnTo>
                  <a:pt x="94" y="17"/>
                </a:lnTo>
                <a:lnTo>
                  <a:pt x="90" y="17"/>
                </a:lnTo>
                <a:lnTo>
                  <a:pt x="86" y="19"/>
                </a:lnTo>
                <a:lnTo>
                  <a:pt x="82" y="19"/>
                </a:lnTo>
                <a:lnTo>
                  <a:pt x="79" y="21"/>
                </a:lnTo>
                <a:lnTo>
                  <a:pt x="75" y="21"/>
                </a:lnTo>
                <a:lnTo>
                  <a:pt x="71" y="23"/>
                </a:lnTo>
                <a:lnTo>
                  <a:pt x="67" y="23"/>
                </a:lnTo>
                <a:lnTo>
                  <a:pt x="63" y="25"/>
                </a:lnTo>
                <a:lnTo>
                  <a:pt x="59" y="25"/>
                </a:lnTo>
                <a:lnTo>
                  <a:pt x="56" y="27"/>
                </a:lnTo>
                <a:lnTo>
                  <a:pt x="52" y="29"/>
                </a:lnTo>
                <a:lnTo>
                  <a:pt x="48" y="29"/>
                </a:lnTo>
                <a:lnTo>
                  <a:pt x="44" y="31"/>
                </a:lnTo>
                <a:lnTo>
                  <a:pt x="40" y="33"/>
                </a:lnTo>
                <a:lnTo>
                  <a:pt x="36" y="35"/>
                </a:lnTo>
                <a:lnTo>
                  <a:pt x="32" y="36"/>
                </a:lnTo>
                <a:lnTo>
                  <a:pt x="27" y="38"/>
                </a:lnTo>
                <a:lnTo>
                  <a:pt x="23" y="40"/>
                </a:lnTo>
                <a:lnTo>
                  <a:pt x="23" y="42"/>
                </a:lnTo>
                <a:lnTo>
                  <a:pt x="23" y="42"/>
                </a:lnTo>
                <a:lnTo>
                  <a:pt x="23" y="44"/>
                </a:lnTo>
                <a:lnTo>
                  <a:pt x="23" y="46"/>
                </a:lnTo>
                <a:lnTo>
                  <a:pt x="23" y="48"/>
                </a:lnTo>
                <a:lnTo>
                  <a:pt x="23" y="50"/>
                </a:lnTo>
                <a:lnTo>
                  <a:pt x="23" y="54"/>
                </a:lnTo>
                <a:lnTo>
                  <a:pt x="23" y="56"/>
                </a:lnTo>
                <a:lnTo>
                  <a:pt x="23" y="60"/>
                </a:lnTo>
                <a:lnTo>
                  <a:pt x="23" y="61"/>
                </a:lnTo>
                <a:lnTo>
                  <a:pt x="23" y="65"/>
                </a:lnTo>
                <a:lnTo>
                  <a:pt x="23" y="69"/>
                </a:lnTo>
                <a:lnTo>
                  <a:pt x="23" y="73"/>
                </a:lnTo>
                <a:lnTo>
                  <a:pt x="23" y="79"/>
                </a:lnTo>
                <a:lnTo>
                  <a:pt x="23" y="83"/>
                </a:lnTo>
                <a:lnTo>
                  <a:pt x="23" y="86"/>
                </a:lnTo>
                <a:lnTo>
                  <a:pt x="23" y="92"/>
                </a:lnTo>
                <a:lnTo>
                  <a:pt x="23" y="96"/>
                </a:lnTo>
                <a:lnTo>
                  <a:pt x="23" y="102"/>
                </a:lnTo>
                <a:lnTo>
                  <a:pt x="23" y="106"/>
                </a:lnTo>
                <a:lnTo>
                  <a:pt x="23" y="111"/>
                </a:lnTo>
                <a:lnTo>
                  <a:pt x="25" y="117"/>
                </a:lnTo>
                <a:lnTo>
                  <a:pt x="25" y="123"/>
                </a:lnTo>
                <a:lnTo>
                  <a:pt x="25" y="129"/>
                </a:lnTo>
                <a:lnTo>
                  <a:pt x="25" y="135"/>
                </a:lnTo>
                <a:lnTo>
                  <a:pt x="25" y="142"/>
                </a:lnTo>
                <a:lnTo>
                  <a:pt x="25" y="148"/>
                </a:lnTo>
                <a:lnTo>
                  <a:pt x="25" y="154"/>
                </a:lnTo>
                <a:lnTo>
                  <a:pt x="25" y="160"/>
                </a:lnTo>
                <a:lnTo>
                  <a:pt x="25" y="167"/>
                </a:lnTo>
                <a:lnTo>
                  <a:pt x="25" y="173"/>
                </a:lnTo>
                <a:lnTo>
                  <a:pt x="25" y="179"/>
                </a:lnTo>
                <a:lnTo>
                  <a:pt x="25" y="187"/>
                </a:lnTo>
                <a:lnTo>
                  <a:pt x="27" y="192"/>
                </a:lnTo>
                <a:lnTo>
                  <a:pt x="27" y="198"/>
                </a:lnTo>
                <a:lnTo>
                  <a:pt x="27" y="206"/>
                </a:lnTo>
                <a:lnTo>
                  <a:pt x="27" y="212"/>
                </a:lnTo>
                <a:lnTo>
                  <a:pt x="27" y="219"/>
                </a:lnTo>
                <a:lnTo>
                  <a:pt x="27" y="225"/>
                </a:lnTo>
                <a:lnTo>
                  <a:pt x="27" y="233"/>
                </a:lnTo>
                <a:lnTo>
                  <a:pt x="29" y="238"/>
                </a:lnTo>
                <a:lnTo>
                  <a:pt x="29" y="244"/>
                </a:lnTo>
                <a:lnTo>
                  <a:pt x="29" y="252"/>
                </a:lnTo>
                <a:lnTo>
                  <a:pt x="29" y="258"/>
                </a:lnTo>
                <a:lnTo>
                  <a:pt x="29" y="263"/>
                </a:lnTo>
                <a:lnTo>
                  <a:pt x="31" y="271"/>
                </a:lnTo>
                <a:lnTo>
                  <a:pt x="31" y="277"/>
                </a:lnTo>
                <a:lnTo>
                  <a:pt x="31" y="283"/>
                </a:lnTo>
                <a:lnTo>
                  <a:pt x="31" y="288"/>
                </a:lnTo>
                <a:lnTo>
                  <a:pt x="32" y="294"/>
                </a:lnTo>
                <a:lnTo>
                  <a:pt x="32" y="300"/>
                </a:lnTo>
                <a:lnTo>
                  <a:pt x="32" y="306"/>
                </a:lnTo>
                <a:lnTo>
                  <a:pt x="32" y="312"/>
                </a:lnTo>
                <a:lnTo>
                  <a:pt x="34" y="317"/>
                </a:lnTo>
                <a:lnTo>
                  <a:pt x="34" y="323"/>
                </a:lnTo>
                <a:lnTo>
                  <a:pt x="34" y="327"/>
                </a:lnTo>
                <a:lnTo>
                  <a:pt x="36" y="333"/>
                </a:lnTo>
                <a:lnTo>
                  <a:pt x="36" y="337"/>
                </a:lnTo>
                <a:lnTo>
                  <a:pt x="36" y="340"/>
                </a:lnTo>
                <a:lnTo>
                  <a:pt x="38" y="346"/>
                </a:lnTo>
                <a:lnTo>
                  <a:pt x="38" y="350"/>
                </a:lnTo>
                <a:lnTo>
                  <a:pt x="40" y="354"/>
                </a:lnTo>
                <a:lnTo>
                  <a:pt x="40" y="358"/>
                </a:lnTo>
                <a:lnTo>
                  <a:pt x="40" y="362"/>
                </a:lnTo>
                <a:lnTo>
                  <a:pt x="42" y="365"/>
                </a:lnTo>
                <a:lnTo>
                  <a:pt x="42" y="369"/>
                </a:lnTo>
                <a:lnTo>
                  <a:pt x="42" y="373"/>
                </a:lnTo>
                <a:lnTo>
                  <a:pt x="44" y="377"/>
                </a:lnTo>
                <a:lnTo>
                  <a:pt x="44" y="381"/>
                </a:lnTo>
                <a:lnTo>
                  <a:pt x="44" y="385"/>
                </a:lnTo>
                <a:lnTo>
                  <a:pt x="46" y="387"/>
                </a:lnTo>
                <a:lnTo>
                  <a:pt x="46" y="390"/>
                </a:lnTo>
                <a:lnTo>
                  <a:pt x="46" y="394"/>
                </a:lnTo>
                <a:lnTo>
                  <a:pt x="48" y="398"/>
                </a:lnTo>
                <a:lnTo>
                  <a:pt x="48" y="402"/>
                </a:lnTo>
                <a:lnTo>
                  <a:pt x="48" y="406"/>
                </a:lnTo>
                <a:lnTo>
                  <a:pt x="50" y="408"/>
                </a:lnTo>
                <a:lnTo>
                  <a:pt x="50" y="412"/>
                </a:lnTo>
                <a:lnTo>
                  <a:pt x="50" y="415"/>
                </a:lnTo>
                <a:lnTo>
                  <a:pt x="50" y="419"/>
                </a:lnTo>
                <a:lnTo>
                  <a:pt x="50" y="421"/>
                </a:lnTo>
                <a:lnTo>
                  <a:pt x="52" y="425"/>
                </a:lnTo>
                <a:lnTo>
                  <a:pt x="52" y="427"/>
                </a:lnTo>
                <a:lnTo>
                  <a:pt x="52" y="431"/>
                </a:lnTo>
                <a:lnTo>
                  <a:pt x="52" y="435"/>
                </a:lnTo>
                <a:lnTo>
                  <a:pt x="54" y="439"/>
                </a:lnTo>
                <a:lnTo>
                  <a:pt x="54" y="440"/>
                </a:lnTo>
                <a:lnTo>
                  <a:pt x="54" y="444"/>
                </a:lnTo>
                <a:lnTo>
                  <a:pt x="54" y="446"/>
                </a:lnTo>
                <a:lnTo>
                  <a:pt x="56" y="450"/>
                </a:lnTo>
                <a:lnTo>
                  <a:pt x="56" y="452"/>
                </a:lnTo>
                <a:lnTo>
                  <a:pt x="56" y="456"/>
                </a:lnTo>
                <a:lnTo>
                  <a:pt x="56" y="458"/>
                </a:lnTo>
                <a:lnTo>
                  <a:pt x="57" y="462"/>
                </a:lnTo>
                <a:lnTo>
                  <a:pt x="57" y="464"/>
                </a:lnTo>
                <a:lnTo>
                  <a:pt x="57" y="467"/>
                </a:lnTo>
                <a:lnTo>
                  <a:pt x="57" y="469"/>
                </a:lnTo>
                <a:lnTo>
                  <a:pt x="57" y="473"/>
                </a:lnTo>
                <a:lnTo>
                  <a:pt x="57" y="475"/>
                </a:lnTo>
                <a:lnTo>
                  <a:pt x="57" y="477"/>
                </a:lnTo>
                <a:lnTo>
                  <a:pt x="59" y="481"/>
                </a:lnTo>
                <a:lnTo>
                  <a:pt x="59" y="483"/>
                </a:lnTo>
                <a:lnTo>
                  <a:pt x="59" y="487"/>
                </a:lnTo>
                <a:lnTo>
                  <a:pt x="59" y="489"/>
                </a:lnTo>
                <a:lnTo>
                  <a:pt x="59" y="491"/>
                </a:lnTo>
                <a:lnTo>
                  <a:pt x="59" y="494"/>
                </a:lnTo>
                <a:lnTo>
                  <a:pt x="59" y="496"/>
                </a:lnTo>
                <a:lnTo>
                  <a:pt x="59" y="498"/>
                </a:lnTo>
                <a:lnTo>
                  <a:pt x="61" y="502"/>
                </a:lnTo>
                <a:lnTo>
                  <a:pt x="61" y="504"/>
                </a:lnTo>
                <a:lnTo>
                  <a:pt x="61" y="508"/>
                </a:lnTo>
                <a:lnTo>
                  <a:pt x="61" y="512"/>
                </a:lnTo>
                <a:lnTo>
                  <a:pt x="61" y="517"/>
                </a:lnTo>
                <a:lnTo>
                  <a:pt x="61" y="521"/>
                </a:lnTo>
                <a:lnTo>
                  <a:pt x="61" y="525"/>
                </a:lnTo>
                <a:lnTo>
                  <a:pt x="63" y="529"/>
                </a:lnTo>
                <a:lnTo>
                  <a:pt x="63" y="533"/>
                </a:lnTo>
                <a:lnTo>
                  <a:pt x="63" y="539"/>
                </a:lnTo>
                <a:lnTo>
                  <a:pt x="63" y="539"/>
                </a:lnTo>
                <a:lnTo>
                  <a:pt x="63" y="541"/>
                </a:lnTo>
                <a:lnTo>
                  <a:pt x="63" y="544"/>
                </a:lnTo>
                <a:lnTo>
                  <a:pt x="63" y="546"/>
                </a:lnTo>
                <a:lnTo>
                  <a:pt x="63" y="550"/>
                </a:lnTo>
                <a:lnTo>
                  <a:pt x="63" y="552"/>
                </a:lnTo>
                <a:lnTo>
                  <a:pt x="63" y="556"/>
                </a:lnTo>
                <a:lnTo>
                  <a:pt x="65" y="560"/>
                </a:lnTo>
                <a:lnTo>
                  <a:pt x="65" y="564"/>
                </a:lnTo>
                <a:lnTo>
                  <a:pt x="65" y="567"/>
                </a:lnTo>
                <a:lnTo>
                  <a:pt x="65" y="571"/>
                </a:lnTo>
                <a:lnTo>
                  <a:pt x="65" y="575"/>
                </a:lnTo>
                <a:lnTo>
                  <a:pt x="65" y="579"/>
                </a:lnTo>
                <a:lnTo>
                  <a:pt x="65" y="583"/>
                </a:lnTo>
                <a:lnTo>
                  <a:pt x="65" y="587"/>
                </a:lnTo>
                <a:lnTo>
                  <a:pt x="65" y="593"/>
                </a:lnTo>
                <a:lnTo>
                  <a:pt x="65" y="596"/>
                </a:lnTo>
                <a:lnTo>
                  <a:pt x="65" y="602"/>
                </a:lnTo>
                <a:lnTo>
                  <a:pt x="65" y="606"/>
                </a:lnTo>
                <a:lnTo>
                  <a:pt x="65" y="612"/>
                </a:lnTo>
                <a:lnTo>
                  <a:pt x="65" y="616"/>
                </a:lnTo>
                <a:lnTo>
                  <a:pt x="65" y="621"/>
                </a:lnTo>
                <a:lnTo>
                  <a:pt x="65" y="625"/>
                </a:lnTo>
                <a:lnTo>
                  <a:pt x="67" y="631"/>
                </a:lnTo>
                <a:lnTo>
                  <a:pt x="67" y="637"/>
                </a:lnTo>
                <a:lnTo>
                  <a:pt x="67" y="641"/>
                </a:lnTo>
                <a:lnTo>
                  <a:pt x="67" y="646"/>
                </a:lnTo>
                <a:lnTo>
                  <a:pt x="67" y="652"/>
                </a:lnTo>
                <a:lnTo>
                  <a:pt x="67" y="656"/>
                </a:lnTo>
                <a:lnTo>
                  <a:pt x="67" y="662"/>
                </a:lnTo>
                <a:lnTo>
                  <a:pt x="67" y="668"/>
                </a:lnTo>
                <a:lnTo>
                  <a:pt x="67" y="673"/>
                </a:lnTo>
                <a:lnTo>
                  <a:pt x="67" y="677"/>
                </a:lnTo>
                <a:lnTo>
                  <a:pt x="67" y="683"/>
                </a:lnTo>
                <a:lnTo>
                  <a:pt x="67" y="687"/>
                </a:lnTo>
                <a:lnTo>
                  <a:pt x="67" y="693"/>
                </a:lnTo>
                <a:lnTo>
                  <a:pt x="67" y="696"/>
                </a:lnTo>
                <a:lnTo>
                  <a:pt x="67" y="702"/>
                </a:lnTo>
                <a:lnTo>
                  <a:pt x="67" y="706"/>
                </a:lnTo>
                <a:lnTo>
                  <a:pt x="67" y="712"/>
                </a:lnTo>
                <a:lnTo>
                  <a:pt x="67" y="716"/>
                </a:lnTo>
                <a:lnTo>
                  <a:pt x="67" y="720"/>
                </a:lnTo>
                <a:lnTo>
                  <a:pt x="67" y="723"/>
                </a:lnTo>
                <a:lnTo>
                  <a:pt x="67" y="729"/>
                </a:lnTo>
                <a:lnTo>
                  <a:pt x="67" y="733"/>
                </a:lnTo>
                <a:lnTo>
                  <a:pt x="67" y="737"/>
                </a:lnTo>
                <a:lnTo>
                  <a:pt x="67" y="741"/>
                </a:lnTo>
                <a:lnTo>
                  <a:pt x="67" y="745"/>
                </a:lnTo>
                <a:lnTo>
                  <a:pt x="67" y="746"/>
                </a:lnTo>
                <a:lnTo>
                  <a:pt x="67" y="750"/>
                </a:lnTo>
                <a:lnTo>
                  <a:pt x="67" y="754"/>
                </a:lnTo>
                <a:lnTo>
                  <a:pt x="67" y="756"/>
                </a:lnTo>
                <a:lnTo>
                  <a:pt x="67" y="760"/>
                </a:lnTo>
                <a:lnTo>
                  <a:pt x="67" y="762"/>
                </a:lnTo>
                <a:lnTo>
                  <a:pt x="67" y="764"/>
                </a:lnTo>
                <a:lnTo>
                  <a:pt x="67" y="768"/>
                </a:lnTo>
                <a:lnTo>
                  <a:pt x="67" y="770"/>
                </a:lnTo>
                <a:lnTo>
                  <a:pt x="67" y="773"/>
                </a:lnTo>
                <a:lnTo>
                  <a:pt x="67" y="775"/>
                </a:lnTo>
                <a:lnTo>
                  <a:pt x="67" y="775"/>
                </a:lnTo>
                <a:lnTo>
                  <a:pt x="63" y="1162"/>
                </a:lnTo>
                <a:lnTo>
                  <a:pt x="44" y="1224"/>
                </a:lnTo>
                <a:lnTo>
                  <a:pt x="46" y="1226"/>
                </a:lnTo>
                <a:lnTo>
                  <a:pt x="46" y="1226"/>
                </a:lnTo>
                <a:lnTo>
                  <a:pt x="50" y="1227"/>
                </a:lnTo>
                <a:lnTo>
                  <a:pt x="52" y="1227"/>
                </a:lnTo>
                <a:lnTo>
                  <a:pt x="56" y="1229"/>
                </a:lnTo>
                <a:lnTo>
                  <a:pt x="57" y="1231"/>
                </a:lnTo>
                <a:lnTo>
                  <a:pt x="59" y="1231"/>
                </a:lnTo>
                <a:lnTo>
                  <a:pt x="61" y="1233"/>
                </a:lnTo>
                <a:lnTo>
                  <a:pt x="65" y="1233"/>
                </a:lnTo>
                <a:lnTo>
                  <a:pt x="67" y="1235"/>
                </a:lnTo>
                <a:lnTo>
                  <a:pt x="69" y="1237"/>
                </a:lnTo>
                <a:lnTo>
                  <a:pt x="71" y="1237"/>
                </a:lnTo>
                <a:lnTo>
                  <a:pt x="75" y="1239"/>
                </a:lnTo>
                <a:lnTo>
                  <a:pt x="77" y="1239"/>
                </a:lnTo>
                <a:lnTo>
                  <a:pt x="81" y="1241"/>
                </a:lnTo>
                <a:lnTo>
                  <a:pt x="82" y="1243"/>
                </a:lnTo>
                <a:lnTo>
                  <a:pt x="86" y="1245"/>
                </a:lnTo>
                <a:lnTo>
                  <a:pt x="90" y="1245"/>
                </a:lnTo>
                <a:lnTo>
                  <a:pt x="94" y="1247"/>
                </a:lnTo>
                <a:lnTo>
                  <a:pt x="96" y="1249"/>
                </a:lnTo>
                <a:lnTo>
                  <a:pt x="100" y="1251"/>
                </a:lnTo>
                <a:lnTo>
                  <a:pt x="104" y="1251"/>
                </a:lnTo>
                <a:lnTo>
                  <a:pt x="106" y="1252"/>
                </a:lnTo>
                <a:lnTo>
                  <a:pt x="109" y="1254"/>
                </a:lnTo>
                <a:lnTo>
                  <a:pt x="113" y="1256"/>
                </a:lnTo>
                <a:lnTo>
                  <a:pt x="117" y="1256"/>
                </a:lnTo>
                <a:lnTo>
                  <a:pt x="121" y="1258"/>
                </a:lnTo>
                <a:lnTo>
                  <a:pt x="125" y="1260"/>
                </a:lnTo>
                <a:lnTo>
                  <a:pt x="129" y="1262"/>
                </a:lnTo>
                <a:lnTo>
                  <a:pt x="132" y="1264"/>
                </a:lnTo>
                <a:lnTo>
                  <a:pt x="136" y="1264"/>
                </a:lnTo>
                <a:lnTo>
                  <a:pt x="140" y="1266"/>
                </a:lnTo>
                <a:lnTo>
                  <a:pt x="144" y="1268"/>
                </a:lnTo>
                <a:lnTo>
                  <a:pt x="148" y="1270"/>
                </a:lnTo>
                <a:lnTo>
                  <a:pt x="152" y="1270"/>
                </a:lnTo>
                <a:lnTo>
                  <a:pt x="155" y="1272"/>
                </a:lnTo>
                <a:lnTo>
                  <a:pt x="159" y="1274"/>
                </a:lnTo>
                <a:lnTo>
                  <a:pt x="163" y="1274"/>
                </a:lnTo>
                <a:lnTo>
                  <a:pt x="167" y="1276"/>
                </a:lnTo>
                <a:lnTo>
                  <a:pt x="171" y="1278"/>
                </a:lnTo>
                <a:lnTo>
                  <a:pt x="175" y="1278"/>
                </a:lnTo>
                <a:lnTo>
                  <a:pt x="177" y="1279"/>
                </a:lnTo>
                <a:lnTo>
                  <a:pt x="180" y="1281"/>
                </a:lnTo>
                <a:lnTo>
                  <a:pt x="184" y="1281"/>
                </a:lnTo>
                <a:lnTo>
                  <a:pt x="188" y="1283"/>
                </a:lnTo>
                <a:lnTo>
                  <a:pt x="192" y="1283"/>
                </a:lnTo>
                <a:lnTo>
                  <a:pt x="196" y="1283"/>
                </a:lnTo>
                <a:lnTo>
                  <a:pt x="198" y="1285"/>
                </a:lnTo>
                <a:lnTo>
                  <a:pt x="202" y="1287"/>
                </a:lnTo>
                <a:lnTo>
                  <a:pt x="205" y="1287"/>
                </a:lnTo>
                <a:lnTo>
                  <a:pt x="209" y="1287"/>
                </a:lnTo>
                <a:lnTo>
                  <a:pt x="211" y="1289"/>
                </a:lnTo>
                <a:lnTo>
                  <a:pt x="215" y="1289"/>
                </a:lnTo>
                <a:lnTo>
                  <a:pt x="217" y="1289"/>
                </a:lnTo>
                <a:lnTo>
                  <a:pt x="221" y="1291"/>
                </a:lnTo>
                <a:lnTo>
                  <a:pt x="223" y="1291"/>
                </a:lnTo>
                <a:lnTo>
                  <a:pt x="227" y="1291"/>
                </a:lnTo>
                <a:lnTo>
                  <a:pt x="204" y="1303"/>
                </a:lnTo>
                <a:lnTo>
                  <a:pt x="204" y="1303"/>
                </a:lnTo>
                <a:lnTo>
                  <a:pt x="202" y="1303"/>
                </a:lnTo>
                <a:lnTo>
                  <a:pt x="202" y="1303"/>
                </a:lnTo>
                <a:lnTo>
                  <a:pt x="200" y="1303"/>
                </a:lnTo>
                <a:lnTo>
                  <a:pt x="196" y="1303"/>
                </a:lnTo>
                <a:lnTo>
                  <a:pt x="192" y="1301"/>
                </a:lnTo>
                <a:lnTo>
                  <a:pt x="188" y="1301"/>
                </a:lnTo>
                <a:lnTo>
                  <a:pt x="184" y="1301"/>
                </a:lnTo>
                <a:lnTo>
                  <a:pt x="182" y="1301"/>
                </a:lnTo>
                <a:lnTo>
                  <a:pt x="180" y="1301"/>
                </a:lnTo>
                <a:lnTo>
                  <a:pt x="177" y="1299"/>
                </a:lnTo>
                <a:lnTo>
                  <a:pt x="175" y="1299"/>
                </a:lnTo>
                <a:lnTo>
                  <a:pt x="171" y="1299"/>
                </a:lnTo>
                <a:lnTo>
                  <a:pt x="169" y="1299"/>
                </a:lnTo>
                <a:lnTo>
                  <a:pt x="165" y="1297"/>
                </a:lnTo>
                <a:lnTo>
                  <a:pt x="163" y="1297"/>
                </a:lnTo>
                <a:lnTo>
                  <a:pt x="159" y="1297"/>
                </a:lnTo>
                <a:lnTo>
                  <a:pt x="157" y="1295"/>
                </a:lnTo>
                <a:lnTo>
                  <a:pt x="154" y="1295"/>
                </a:lnTo>
                <a:lnTo>
                  <a:pt x="150" y="1295"/>
                </a:lnTo>
                <a:lnTo>
                  <a:pt x="146" y="1293"/>
                </a:lnTo>
                <a:lnTo>
                  <a:pt x="144" y="1293"/>
                </a:lnTo>
                <a:lnTo>
                  <a:pt x="140" y="1291"/>
                </a:lnTo>
                <a:lnTo>
                  <a:pt x="136" y="1291"/>
                </a:lnTo>
                <a:lnTo>
                  <a:pt x="132" y="1291"/>
                </a:lnTo>
                <a:lnTo>
                  <a:pt x="130" y="1289"/>
                </a:lnTo>
                <a:lnTo>
                  <a:pt x="127" y="1287"/>
                </a:lnTo>
                <a:lnTo>
                  <a:pt x="123" y="1287"/>
                </a:lnTo>
                <a:lnTo>
                  <a:pt x="119" y="1285"/>
                </a:lnTo>
                <a:lnTo>
                  <a:pt x="115" y="1285"/>
                </a:lnTo>
                <a:lnTo>
                  <a:pt x="111" y="1283"/>
                </a:lnTo>
                <a:lnTo>
                  <a:pt x="107" y="1283"/>
                </a:lnTo>
                <a:lnTo>
                  <a:pt x="104" y="1281"/>
                </a:lnTo>
                <a:lnTo>
                  <a:pt x="100" y="1279"/>
                </a:lnTo>
                <a:lnTo>
                  <a:pt x="94" y="1278"/>
                </a:lnTo>
                <a:lnTo>
                  <a:pt x="90" y="1278"/>
                </a:lnTo>
                <a:lnTo>
                  <a:pt x="86" y="1276"/>
                </a:lnTo>
                <a:lnTo>
                  <a:pt x="82" y="1274"/>
                </a:lnTo>
                <a:lnTo>
                  <a:pt x="79" y="1272"/>
                </a:lnTo>
                <a:lnTo>
                  <a:pt x="75" y="1270"/>
                </a:lnTo>
                <a:lnTo>
                  <a:pt x="71" y="1268"/>
                </a:lnTo>
                <a:lnTo>
                  <a:pt x="67" y="1266"/>
                </a:lnTo>
                <a:lnTo>
                  <a:pt x="63" y="1264"/>
                </a:lnTo>
                <a:lnTo>
                  <a:pt x="59" y="1262"/>
                </a:lnTo>
                <a:lnTo>
                  <a:pt x="56" y="1260"/>
                </a:lnTo>
                <a:lnTo>
                  <a:pt x="52" y="1258"/>
                </a:lnTo>
                <a:lnTo>
                  <a:pt x="48" y="1256"/>
                </a:lnTo>
                <a:lnTo>
                  <a:pt x="44" y="1254"/>
                </a:lnTo>
                <a:lnTo>
                  <a:pt x="40" y="1251"/>
                </a:lnTo>
                <a:lnTo>
                  <a:pt x="36" y="1249"/>
                </a:lnTo>
                <a:lnTo>
                  <a:pt x="32" y="1247"/>
                </a:lnTo>
                <a:lnTo>
                  <a:pt x="29" y="1243"/>
                </a:lnTo>
                <a:lnTo>
                  <a:pt x="25" y="1241"/>
                </a:lnTo>
                <a:lnTo>
                  <a:pt x="23" y="1237"/>
                </a:lnTo>
                <a:lnTo>
                  <a:pt x="19" y="1235"/>
                </a:lnTo>
                <a:lnTo>
                  <a:pt x="15" y="1233"/>
                </a:lnTo>
                <a:lnTo>
                  <a:pt x="15" y="1231"/>
                </a:lnTo>
                <a:lnTo>
                  <a:pt x="13" y="1227"/>
                </a:lnTo>
                <a:lnTo>
                  <a:pt x="13" y="1226"/>
                </a:lnTo>
                <a:lnTo>
                  <a:pt x="13" y="1222"/>
                </a:lnTo>
                <a:lnTo>
                  <a:pt x="13" y="1218"/>
                </a:lnTo>
                <a:lnTo>
                  <a:pt x="13" y="1214"/>
                </a:lnTo>
                <a:lnTo>
                  <a:pt x="13" y="1212"/>
                </a:lnTo>
                <a:lnTo>
                  <a:pt x="15" y="1208"/>
                </a:lnTo>
                <a:lnTo>
                  <a:pt x="17" y="1204"/>
                </a:lnTo>
                <a:lnTo>
                  <a:pt x="17" y="1201"/>
                </a:lnTo>
                <a:lnTo>
                  <a:pt x="19" y="1197"/>
                </a:lnTo>
                <a:lnTo>
                  <a:pt x="21" y="1193"/>
                </a:lnTo>
                <a:lnTo>
                  <a:pt x="23" y="1187"/>
                </a:lnTo>
                <a:lnTo>
                  <a:pt x="27" y="1183"/>
                </a:lnTo>
                <a:lnTo>
                  <a:pt x="29" y="1179"/>
                </a:lnTo>
                <a:lnTo>
                  <a:pt x="31" y="1176"/>
                </a:lnTo>
                <a:lnTo>
                  <a:pt x="32" y="1172"/>
                </a:lnTo>
                <a:lnTo>
                  <a:pt x="34" y="1168"/>
                </a:lnTo>
                <a:lnTo>
                  <a:pt x="34" y="1166"/>
                </a:lnTo>
                <a:lnTo>
                  <a:pt x="36" y="1164"/>
                </a:lnTo>
                <a:lnTo>
                  <a:pt x="36" y="1162"/>
                </a:lnTo>
                <a:lnTo>
                  <a:pt x="38" y="1162"/>
                </a:lnTo>
                <a:lnTo>
                  <a:pt x="48" y="762"/>
                </a:lnTo>
                <a:lnTo>
                  <a:pt x="27" y="431"/>
                </a:lnTo>
                <a:lnTo>
                  <a:pt x="27" y="431"/>
                </a:lnTo>
                <a:lnTo>
                  <a:pt x="27" y="427"/>
                </a:lnTo>
                <a:lnTo>
                  <a:pt x="25" y="423"/>
                </a:lnTo>
                <a:lnTo>
                  <a:pt x="25" y="421"/>
                </a:lnTo>
                <a:lnTo>
                  <a:pt x="25" y="419"/>
                </a:lnTo>
                <a:lnTo>
                  <a:pt x="25" y="415"/>
                </a:lnTo>
                <a:lnTo>
                  <a:pt x="23" y="412"/>
                </a:lnTo>
                <a:lnTo>
                  <a:pt x="23" y="408"/>
                </a:lnTo>
                <a:lnTo>
                  <a:pt x="21" y="404"/>
                </a:lnTo>
                <a:lnTo>
                  <a:pt x="21" y="398"/>
                </a:lnTo>
                <a:lnTo>
                  <a:pt x="19" y="396"/>
                </a:lnTo>
                <a:lnTo>
                  <a:pt x="19" y="394"/>
                </a:lnTo>
                <a:lnTo>
                  <a:pt x="19" y="390"/>
                </a:lnTo>
                <a:lnTo>
                  <a:pt x="19" y="389"/>
                </a:lnTo>
                <a:lnTo>
                  <a:pt x="17" y="387"/>
                </a:lnTo>
                <a:lnTo>
                  <a:pt x="17" y="383"/>
                </a:lnTo>
                <a:lnTo>
                  <a:pt x="17" y="381"/>
                </a:lnTo>
                <a:lnTo>
                  <a:pt x="17" y="379"/>
                </a:lnTo>
                <a:lnTo>
                  <a:pt x="17" y="375"/>
                </a:lnTo>
                <a:lnTo>
                  <a:pt x="15" y="373"/>
                </a:lnTo>
                <a:lnTo>
                  <a:pt x="15" y="369"/>
                </a:lnTo>
                <a:lnTo>
                  <a:pt x="15" y="367"/>
                </a:lnTo>
                <a:lnTo>
                  <a:pt x="13" y="364"/>
                </a:lnTo>
                <a:lnTo>
                  <a:pt x="13" y="362"/>
                </a:lnTo>
                <a:lnTo>
                  <a:pt x="13" y="360"/>
                </a:lnTo>
                <a:lnTo>
                  <a:pt x="13" y="356"/>
                </a:lnTo>
                <a:lnTo>
                  <a:pt x="11" y="354"/>
                </a:lnTo>
                <a:lnTo>
                  <a:pt x="11" y="350"/>
                </a:lnTo>
                <a:lnTo>
                  <a:pt x="11" y="348"/>
                </a:lnTo>
                <a:lnTo>
                  <a:pt x="9" y="344"/>
                </a:lnTo>
                <a:lnTo>
                  <a:pt x="9" y="342"/>
                </a:lnTo>
                <a:lnTo>
                  <a:pt x="9" y="339"/>
                </a:lnTo>
                <a:lnTo>
                  <a:pt x="9" y="337"/>
                </a:lnTo>
                <a:lnTo>
                  <a:pt x="9" y="335"/>
                </a:lnTo>
                <a:lnTo>
                  <a:pt x="7" y="331"/>
                </a:lnTo>
                <a:lnTo>
                  <a:pt x="7" y="329"/>
                </a:lnTo>
                <a:lnTo>
                  <a:pt x="7" y="325"/>
                </a:lnTo>
                <a:lnTo>
                  <a:pt x="7" y="323"/>
                </a:lnTo>
                <a:lnTo>
                  <a:pt x="7" y="321"/>
                </a:lnTo>
                <a:lnTo>
                  <a:pt x="6" y="317"/>
                </a:lnTo>
                <a:lnTo>
                  <a:pt x="6" y="315"/>
                </a:lnTo>
                <a:lnTo>
                  <a:pt x="6" y="314"/>
                </a:lnTo>
                <a:lnTo>
                  <a:pt x="6" y="312"/>
                </a:lnTo>
                <a:lnTo>
                  <a:pt x="4" y="308"/>
                </a:lnTo>
                <a:lnTo>
                  <a:pt x="4" y="306"/>
                </a:lnTo>
                <a:lnTo>
                  <a:pt x="4" y="304"/>
                </a:lnTo>
                <a:lnTo>
                  <a:pt x="4" y="300"/>
                </a:lnTo>
                <a:lnTo>
                  <a:pt x="4" y="296"/>
                </a:lnTo>
                <a:lnTo>
                  <a:pt x="4" y="294"/>
                </a:lnTo>
                <a:lnTo>
                  <a:pt x="2" y="292"/>
                </a:lnTo>
                <a:lnTo>
                  <a:pt x="2" y="288"/>
                </a:lnTo>
                <a:lnTo>
                  <a:pt x="2" y="287"/>
                </a:lnTo>
                <a:lnTo>
                  <a:pt x="2" y="283"/>
                </a:lnTo>
                <a:lnTo>
                  <a:pt x="2" y="279"/>
                </a:lnTo>
                <a:lnTo>
                  <a:pt x="2" y="275"/>
                </a:lnTo>
                <a:lnTo>
                  <a:pt x="2" y="273"/>
                </a:lnTo>
                <a:lnTo>
                  <a:pt x="2" y="269"/>
                </a:lnTo>
                <a:lnTo>
                  <a:pt x="2" y="265"/>
                </a:lnTo>
                <a:lnTo>
                  <a:pt x="2" y="260"/>
                </a:lnTo>
                <a:lnTo>
                  <a:pt x="2" y="256"/>
                </a:lnTo>
                <a:lnTo>
                  <a:pt x="2" y="252"/>
                </a:lnTo>
                <a:lnTo>
                  <a:pt x="2" y="246"/>
                </a:lnTo>
                <a:lnTo>
                  <a:pt x="2" y="242"/>
                </a:lnTo>
                <a:lnTo>
                  <a:pt x="2" y="238"/>
                </a:lnTo>
                <a:lnTo>
                  <a:pt x="0" y="233"/>
                </a:lnTo>
                <a:lnTo>
                  <a:pt x="0" y="227"/>
                </a:lnTo>
                <a:lnTo>
                  <a:pt x="0" y="221"/>
                </a:lnTo>
                <a:lnTo>
                  <a:pt x="0" y="217"/>
                </a:lnTo>
                <a:lnTo>
                  <a:pt x="0" y="212"/>
                </a:lnTo>
                <a:lnTo>
                  <a:pt x="0" y="206"/>
                </a:lnTo>
                <a:lnTo>
                  <a:pt x="0" y="200"/>
                </a:lnTo>
                <a:lnTo>
                  <a:pt x="0" y="194"/>
                </a:lnTo>
                <a:lnTo>
                  <a:pt x="0" y="188"/>
                </a:lnTo>
                <a:lnTo>
                  <a:pt x="0" y="183"/>
                </a:lnTo>
                <a:lnTo>
                  <a:pt x="0" y="177"/>
                </a:lnTo>
                <a:lnTo>
                  <a:pt x="0" y="171"/>
                </a:lnTo>
                <a:lnTo>
                  <a:pt x="0" y="165"/>
                </a:lnTo>
                <a:lnTo>
                  <a:pt x="0" y="161"/>
                </a:lnTo>
                <a:lnTo>
                  <a:pt x="0" y="154"/>
                </a:lnTo>
                <a:lnTo>
                  <a:pt x="0" y="150"/>
                </a:lnTo>
                <a:lnTo>
                  <a:pt x="0" y="144"/>
                </a:lnTo>
                <a:lnTo>
                  <a:pt x="0" y="138"/>
                </a:lnTo>
                <a:lnTo>
                  <a:pt x="0" y="133"/>
                </a:lnTo>
                <a:lnTo>
                  <a:pt x="0" y="127"/>
                </a:lnTo>
                <a:lnTo>
                  <a:pt x="0" y="121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0"/>
                </a:lnTo>
                <a:lnTo>
                  <a:pt x="0" y="96"/>
                </a:lnTo>
                <a:lnTo>
                  <a:pt x="0" y="90"/>
                </a:lnTo>
                <a:lnTo>
                  <a:pt x="0" y="86"/>
                </a:lnTo>
                <a:lnTo>
                  <a:pt x="0" y="81"/>
                </a:lnTo>
                <a:lnTo>
                  <a:pt x="0" y="77"/>
                </a:lnTo>
                <a:lnTo>
                  <a:pt x="0" y="73"/>
                </a:lnTo>
                <a:lnTo>
                  <a:pt x="2" y="69"/>
                </a:lnTo>
                <a:lnTo>
                  <a:pt x="2" y="65"/>
                </a:lnTo>
                <a:lnTo>
                  <a:pt x="2" y="61"/>
                </a:lnTo>
                <a:lnTo>
                  <a:pt x="2" y="58"/>
                </a:lnTo>
                <a:lnTo>
                  <a:pt x="2" y="54"/>
                </a:lnTo>
                <a:lnTo>
                  <a:pt x="2" y="52"/>
                </a:lnTo>
                <a:lnTo>
                  <a:pt x="2" y="48"/>
                </a:lnTo>
                <a:lnTo>
                  <a:pt x="2" y="46"/>
                </a:lnTo>
                <a:lnTo>
                  <a:pt x="2" y="44"/>
                </a:lnTo>
                <a:lnTo>
                  <a:pt x="2" y="40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3"/>
                </a:lnTo>
                <a:lnTo>
                  <a:pt x="4" y="31"/>
                </a:lnTo>
                <a:lnTo>
                  <a:pt x="7" y="29"/>
                </a:lnTo>
                <a:lnTo>
                  <a:pt x="7" y="29"/>
                </a:lnTo>
                <a:lnTo>
                  <a:pt x="9" y="27"/>
                </a:lnTo>
                <a:lnTo>
                  <a:pt x="13" y="25"/>
                </a:lnTo>
                <a:lnTo>
                  <a:pt x="15" y="25"/>
                </a:lnTo>
                <a:lnTo>
                  <a:pt x="17" y="23"/>
                </a:lnTo>
                <a:lnTo>
                  <a:pt x="19" y="21"/>
                </a:lnTo>
                <a:lnTo>
                  <a:pt x="23" y="19"/>
                </a:lnTo>
                <a:lnTo>
                  <a:pt x="27" y="17"/>
                </a:lnTo>
                <a:lnTo>
                  <a:pt x="31" y="17"/>
                </a:lnTo>
                <a:lnTo>
                  <a:pt x="34" y="15"/>
                </a:lnTo>
                <a:lnTo>
                  <a:pt x="38" y="13"/>
                </a:lnTo>
                <a:lnTo>
                  <a:pt x="42" y="11"/>
                </a:lnTo>
                <a:lnTo>
                  <a:pt x="44" y="11"/>
                </a:lnTo>
                <a:lnTo>
                  <a:pt x="46" y="9"/>
                </a:lnTo>
                <a:lnTo>
                  <a:pt x="50" y="9"/>
                </a:lnTo>
                <a:lnTo>
                  <a:pt x="52" y="9"/>
                </a:lnTo>
                <a:lnTo>
                  <a:pt x="54" y="8"/>
                </a:lnTo>
                <a:lnTo>
                  <a:pt x="57" y="8"/>
                </a:lnTo>
                <a:lnTo>
                  <a:pt x="59" y="8"/>
                </a:lnTo>
                <a:lnTo>
                  <a:pt x="63" y="6"/>
                </a:lnTo>
                <a:lnTo>
                  <a:pt x="65" y="6"/>
                </a:lnTo>
                <a:lnTo>
                  <a:pt x="69" y="6"/>
                </a:lnTo>
                <a:lnTo>
                  <a:pt x="71" y="4"/>
                </a:lnTo>
                <a:lnTo>
                  <a:pt x="75" y="4"/>
                </a:lnTo>
                <a:lnTo>
                  <a:pt x="79" y="4"/>
                </a:lnTo>
                <a:lnTo>
                  <a:pt x="81" y="2"/>
                </a:lnTo>
                <a:lnTo>
                  <a:pt x="84" y="2"/>
                </a:lnTo>
                <a:lnTo>
                  <a:pt x="88" y="2"/>
                </a:lnTo>
                <a:lnTo>
                  <a:pt x="92" y="2"/>
                </a:lnTo>
                <a:lnTo>
                  <a:pt x="96" y="2"/>
                </a:lnTo>
                <a:lnTo>
                  <a:pt x="100" y="2"/>
                </a:lnTo>
                <a:lnTo>
                  <a:pt x="104" y="2"/>
                </a:lnTo>
                <a:lnTo>
                  <a:pt x="107" y="0"/>
                </a:lnTo>
                <a:lnTo>
                  <a:pt x="111" y="0"/>
                </a:lnTo>
                <a:lnTo>
                  <a:pt x="115" y="0"/>
                </a:lnTo>
                <a:lnTo>
                  <a:pt x="121" y="0"/>
                </a:lnTo>
                <a:lnTo>
                  <a:pt x="123" y="0"/>
                </a:lnTo>
                <a:lnTo>
                  <a:pt x="129" y="0"/>
                </a:lnTo>
                <a:lnTo>
                  <a:pt x="132" y="0"/>
                </a:lnTo>
                <a:lnTo>
                  <a:pt x="136" y="0"/>
                </a:lnTo>
                <a:lnTo>
                  <a:pt x="140" y="0"/>
                </a:lnTo>
                <a:lnTo>
                  <a:pt x="142" y="0"/>
                </a:lnTo>
                <a:lnTo>
                  <a:pt x="146" y="0"/>
                </a:lnTo>
                <a:lnTo>
                  <a:pt x="150" y="0"/>
                </a:lnTo>
                <a:lnTo>
                  <a:pt x="154" y="0"/>
                </a:lnTo>
                <a:lnTo>
                  <a:pt x="155" y="0"/>
                </a:lnTo>
                <a:lnTo>
                  <a:pt x="159" y="0"/>
                </a:lnTo>
                <a:lnTo>
                  <a:pt x="163" y="0"/>
                </a:lnTo>
                <a:lnTo>
                  <a:pt x="165" y="0"/>
                </a:lnTo>
                <a:lnTo>
                  <a:pt x="169" y="0"/>
                </a:lnTo>
                <a:lnTo>
                  <a:pt x="171" y="2"/>
                </a:lnTo>
                <a:lnTo>
                  <a:pt x="173" y="2"/>
                </a:lnTo>
                <a:lnTo>
                  <a:pt x="175" y="2"/>
                </a:lnTo>
                <a:lnTo>
                  <a:pt x="179" y="2"/>
                </a:lnTo>
                <a:lnTo>
                  <a:pt x="180" y="2"/>
                </a:lnTo>
                <a:lnTo>
                  <a:pt x="182" y="2"/>
                </a:lnTo>
                <a:lnTo>
                  <a:pt x="186" y="2"/>
                </a:lnTo>
                <a:lnTo>
                  <a:pt x="190" y="4"/>
                </a:lnTo>
                <a:lnTo>
                  <a:pt x="194" y="4"/>
                </a:lnTo>
                <a:lnTo>
                  <a:pt x="198" y="6"/>
                </a:lnTo>
                <a:lnTo>
                  <a:pt x="200" y="6"/>
                </a:lnTo>
                <a:lnTo>
                  <a:pt x="202" y="6"/>
                </a:lnTo>
                <a:lnTo>
                  <a:pt x="207" y="8"/>
                </a:lnTo>
                <a:lnTo>
                  <a:pt x="209" y="9"/>
                </a:lnTo>
                <a:lnTo>
                  <a:pt x="213" y="9"/>
                </a:lnTo>
                <a:lnTo>
                  <a:pt x="213" y="11"/>
                </a:lnTo>
                <a:lnTo>
                  <a:pt x="215" y="13"/>
                </a:lnTo>
                <a:lnTo>
                  <a:pt x="217" y="15"/>
                </a:lnTo>
                <a:lnTo>
                  <a:pt x="227" y="371"/>
                </a:lnTo>
                <a:lnTo>
                  <a:pt x="227" y="371"/>
                </a:lnTo>
                <a:lnTo>
                  <a:pt x="227" y="375"/>
                </a:lnTo>
                <a:lnTo>
                  <a:pt x="227" y="375"/>
                </a:lnTo>
                <a:lnTo>
                  <a:pt x="227" y="379"/>
                </a:lnTo>
                <a:lnTo>
                  <a:pt x="227" y="381"/>
                </a:lnTo>
                <a:lnTo>
                  <a:pt x="229" y="385"/>
                </a:lnTo>
                <a:lnTo>
                  <a:pt x="229" y="387"/>
                </a:lnTo>
                <a:lnTo>
                  <a:pt x="229" y="390"/>
                </a:lnTo>
                <a:lnTo>
                  <a:pt x="229" y="394"/>
                </a:lnTo>
                <a:lnTo>
                  <a:pt x="230" y="400"/>
                </a:lnTo>
                <a:lnTo>
                  <a:pt x="230" y="404"/>
                </a:lnTo>
                <a:lnTo>
                  <a:pt x="230" y="410"/>
                </a:lnTo>
                <a:lnTo>
                  <a:pt x="232" y="414"/>
                </a:lnTo>
                <a:lnTo>
                  <a:pt x="232" y="419"/>
                </a:lnTo>
                <a:lnTo>
                  <a:pt x="234" y="425"/>
                </a:lnTo>
                <a:lnTo>
                  <a:pt x="234" y="431"/>
                </a:lnTo>
                <a:lnTo>
                  <a:pt x="234" y="437"/>
                </a:lnTo>
                <a:lnTo>
                  <a:pt x="236" y="442"/>
                </a:lnTo>
                <a:lnTo>
                  <a:pt x="236" y="450"/>
                </a:lnTo>
                <a:lnTo>
                  <a:pt x="238" y="456"/>
                </a:lnTo>
                <a:lnTo>
                  <a:pt x="238" y="464"/>
                </a:lnTo>
                <a:lnTo>
                  <a:pt x="240" y="469"/>
                </a:lnTo>
                <a:lnTo>
                  <a:pt x="240" y="477"/>
                </a:lnTo>
                <a:lnTo>
                  <a:pt x="242" y="485"/>
                </a:lnTo>
                <a:lnTo>
                  <a:pt x="242" y="491"/>
                </a:lnTo>
                <a:lnTo>
                  <a:pt x="244" y="498"/>
                </a:lnTo>
                <a:lnTo>
                  <a:pt x="244" y="506"/>
                </a:lnTo>
                <a:lnTo>
                  <a:pt x="246" y="514"/>
                </a:lnTo>
                <a:lnTo>
                  <a:pt x="246" y="521"/>
                </a:lnTo>
                <a:lnTo>
                  <a:pt x="248" y="529"/>
                </a:lnTo>
                <a:lnTo>
                  <a:pt x="248" y="537"/>
                </a:lnTo>
                <a:lnTo>
                  <a:pt x="250" y="544"/>
                </a:lnTo>
                <a:lnTo>
                  <a:pt x="250" y="550"/>
                </a:lnTo>
                <a:lnTo>
                  <a:pt x="252" y="558"/>
                </a:lnTo>
                <a:lnTo>
                  <a:pt x="252" y="566"/>
                </a:lnTo>
                <a:lnTo>
                  <a:pt x="254" y="573"/>
                </a:lnTo>
                <a:lnTo>
                  <a:pt x="254" y="581"/>
                </a:lnTo>
                <a:lnTo>
                  <a:pt x="255" y="589"/>
                </a:lnTo>
                <a:lnTo>
                  <a:pt x="255" y="594"/>
                </a:lnTo>
                <a:lnTo>
                  <a:pt x="257" y="602"/>
                </a:lnTo>
                <a:lnTo>
                  <a:pt x="257" y="608"/>
                </a:lnTo>
                <a:lnTo>
                  <a:pt x="259" y="616"/>
                </a:lnTo>
                <a:lnTo>
                  <a:pt x="259" y="621"/>
                </a:lnTo>
                <a:lnTo>
                  <a:pt x="261" y="629"/>
                </a:lnTo>
                <a:lnTo>
                  <a:pt x="261" y="635"/>
                </a:lnTo>
                <a:lnTo>
                  <a:pt x="263" y="641"/>
                </a:lnTo>
                <a:lnTo>
                  <a:pt x="263" y="646"/>
                </a:lnTo>
                <a:lnTo>
                  <a:pt x="263" y="652"/>
                </a:lnTo>
                <a:lnTo>
                  <a:pt x="265" y="658"/>
                </a:lnTo>
                <a:lnTo>
                  <a:pt x="265" y="664"/>
                </a:lnTo>
                <a:lnTo>
                  <a:pt x="265" y="668"/>
                </a:lnTo>
                <a:lnTo>
                  <a:pt x="267" y="673"/>
                </a:lnTo>
                <a:lnTo>
                  <a:pt x="267" y="677"/>
                </a:lnTo>
                <a:lnTo>
                  <a:pt x="267" y="681"/>
                </a:lnTo>
                <a:lnTo>
                  <a:pt x="267" y="685"/>
                </a:lnTo>
                <a:lnTo>
                  <a:pt x="269" y="689"/>
                </a:lnTo>
                <a:lnTo>
                  <a:pt x="269" y="691"/>
                </a:lnTo>
                <a:lnTo>
                  <a:pt x="269" y="694"/>
                </a:lnTo>
                <a:lnTo>
                  <a:pt x="269" y="696"/>
                </a:lnTo>
                <a:lnTo>
                  <a:pt x="269" y="698"/>
                </a:lnTo>
                <a:lnTo>
                  <a:pt x="271" y="700"/>
                </a:lnTo>
                <a:lnTo>
                  <a:pt x="271" y="700"/>
                </a:lnTo>
                <a:lnTo>
                  <a:pt x="271" y="704"/>
                </a:lnTo>
                <a:lnTo>
                  <a:pt x="271" y="708"/>
                </a:lnTo>
                <a:lnTo>
                  <a:pt x="271" y="712"/>
                </a:lnTo>
                <a:lnTo>
                  <a:pt x="271" y="716"/>
                </a:lnTo>
                <a:lnTo>
                  <a:pt x="271" y="720"/>
                </a:lnTo>
                <a:lnTo>
                  <a:pt x="271" y="723"/>
                </a:lnTo>
                <a:lnTo>
                  <a:pt x="271" y="727"/>
                </a:lnTo>
                <a:lnTo>
                  <a:pt x="271" y="731"/>
                </a:lnTo>
                <a:lnTo>
                  <a:pt x="271" y="735"/>
                </a:lnTo>
                <a:lnTo>
                  <a:pt x="271" y="739"/>
                </a:lnTo>
                <a:lnTo>
                  <a:pt x="269" y="743"/>
                </a:lnTo>
                <a:lnTo>
                  <a:pt x="269" y="746"/>
                </a:lnTo>
                <a:lnTo>
                  <a:pt x="269" y="748"/>
                </a:lnTo>
                <a:lnTo>
                  <a:pt x="267" y="750"/>
                </a:lnTo>
                <a:lnTo>
                  <a:pt x="267" y="754"/>
                </a:lnTo>
                <a:lnTo>
                  <a:pt x="265" y="756"/>
                </a:lnTo>
                <a:lnTo>
                  <a:pt x="261" y="756"/>
                </a:lnTo>
                <a:lnTo>
                  <a:pt x="259" y="756"/>
                </a:lnTo>
                <a:lnTo>
                  <a:pt x="255" y="754"/>
                </a:lnTo>
                <a:lnTo>
                  <a:pt x="254" y="750"/>
                </a:lnTo>
                <a:lnTo>
                  <a:pt x="252" y="746"/>
                </a:lnTo>
                <a:lnTo>
                  <a:pt x="250" y="743"/>
                </a:lnTo>
                <a:lnTo>
                  <a:pt x="248" y="741"/>
                </a:lnTo>
                <a:lnTo>
                  <a:pt x="248" y="739"/>
                </a:lnTo>
                <a:lnTo>
                  <a:pt x="248" y="7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4008438" y="2679700"/>
            <a:ext cx="211137" cy="354013"/>
          </a:xfrm>
          <a:custGeom>
            <a:avLst/>
            <a:gdLst/>
            <a:ahLst/>
            <a:cxnLst>
              <a:cxn ang="0">
                <a:pos x="83" y="218"/>
              </a:cxn>
              <a:cxn ang="0">
                <a:pos x="92" y="208"/>
              </a:cxn>
              <a:cxn ang="0">
                <a:pos x="98" y="196"/>
              </a:cxn>
              <a:cxn ang="0">
                <a:pos x="100" y="185"/>
              </a:cxn>
              <a:cxn ang="0">
                <a:pos x="100" y="173"/>
              </a:cxn>
              <a:cxn ang="0">
                <a:pos x="100" y="162"/>
              </a:cxn>
              <a:cxn ang="0">
                <a:pos x="100" y="148"/>
              </a:cxn>
              <a:cxn ang="0">
                <a:pos x="100" y="137"/>
              </a:cxn>
              <a:cxn ang="0">
                <a:pos x="100" y="125"/>
              </a:cxn>
              <a:cxn ang="0">
                <a:pos x="100" y="116"/>
              </a:cxn>
              <a:cxn ang="0">
                <a:pos x="102" y="106"/>
              </a:cxn>
              <a:cxn ang="0">
                <a:pos x="110" y="91"/>
              </a:cxn>
              <a:cxn ang="0">
                <a:pos x="115" y="81"/>
              </a:cxn>
              <a:cxn ang="0">
                <a:pos x="121" y="69"/>
              </a:cxn>
              <a:cxn ang="0">
                <a:pos x="125" y="58"/>
              </a:cxn>
              <a:cxn ang="0">
                <a:pos x="129" y="46"/>
              </a:cxn>
              <a:cxn ang="0">
                <a:pos x="133" y="35"/>
              </a:cxn>
              <a:cxn ang="0">
                <a:pos x="133" y="21"/>
              </a:cxn>
              <a:cxn ang="0">
                <a:pos x="129" y="14"/>
              </a:cxn>
              <a:cxn ang="0">
                <a:pos x="117" y="4"/>
              </a:cxn>
              <a:cxn ang="0">
                <a:pos x="106" y="0"/>
              </a:cxn>
              <a:cxn ang="0">
                <a:pos x="89" y="6"/>
              </a:cxn>
              <a:cxn ang="0">
                <a:pos x="73" y="19"/>
              </a:cxn>
              <a:cxn ang="0">
                <a:pos x="64" y="33"/>
              </a:cxn>
              <a:cxn ang="0">
                <a:pos x="39" y="71"/>
              </a:cxn>
              <a:cxn ang="0">
                <a:pos x="29" y="77"/>
              </a:cxn>
              <a:cxn ang="0">
                <a:pos x="17" y="87"/>
              </a:cxn>
              <a:cxn ang="0">
                <a:pos x="10" y="96"/>
              </a:cxn>
              <a:cxn ang="0">
                <a:pos x="4" y="112"/>
              </a:cxn>
              <a:cxn ang="0">
                <a:pos x="2" y="121"/>
              </a:cxn>
              <a:cxn ang="0">
                <a:pos x="0" y="135"/>
              </a:cxn>
              <a:cxn ang="0">
                <a:pos x="8" y="133"/>
              </a:cxn>
              <a:cxn ang="0">
                <a:pos x="12" y="120"/>
              </a:cxn>
              <a:cxn ang="0">
                <a:pos x="17" y="106"/>
              </a:cxn>
              <a:cxn ang="0">
                <a:pos x="25" y="94"/>
              </a:cxn>
              <a:cxn ang="0">
                <a:pos x="33" y="91"/>
              </a:cxn>
              <a:cxn ang="0">
                <a:pos x="44" y="93"/>
              </a:cxn>
              <a:cxn ang="0">
                <a:pos x="56" y="94"/>
              </a:cxn>
              <a:cxn ang="0">
                <a:pos x="62" y="87"/>
              </a:cxn>
              <a:cxn ang="0">
                <a:pos x="62" y="71"/>
              </a:cxn>
              <a:cxn ang="0">
                <a:pos x="67" y="58"/>
              </a:cxn>
              <a:cxn ang="0">
                <a:pos x="75" y="43"/>
              </a:cxn>
              <a:cxn ang="0">
                <a:pos x="85" y="27"/>
              </a:cxn>
              <a:cxn ang="0">
                <a:pos x="96" y="18"/>
              </a:cxn>
              <a:cxn ang="0">
                <a:pos x="106" y="19"/>
              </a:cxn>
              <a:cxn ang="0">
                <a:pos x="115" y="29"/>
              </a:cxn>
              <a:cxn ang="0">
                <a:pos x="117" y="39"/>
              </a:cxn>
              <a:cxn ang="0">
                <a:pos x="115" y="50"/>
              </a:cxn>
              <a:cxn ang="0">
                <a:pos x="108" y="64"/>
              </a:cxn>
              <a:cxn ang="0">
                <a:pos x="102" y="73"/>
              </a:cxn>
              <a:cxn ang="0">
                <a:pos x="96" y="83"/>
              </a:cxn>
              <a:cxn ang="0">
                <a:pos x="85" y="100"/>
              </a:cxn>
              <a:cxn ang="0">
                <a:pos x="81" y="112"/>
              </a:cxn>
              <a:cxn ang="0">
                <a:pos x="83" y="125"/>
              </a:cxn>
              <a:cxn ang="0">
                <a:pos x="83" y="135"/>
              </a:cxn>
              <a:cxn ang="0">
                <a:pos x="83" y="146"/>
              </a:cxn>
              <a:cxn ang="0">
                <a:pos x="83" y="156"/>
              </a:cxn>
              <a:cxn ang="0">
                <a:pos x="83" y="168"/>
              </a:cxn>
              <a:cxn ang="0">
                <a:pos x="81" y="183"/>
              </a:cxn>
              <a:cxn ang="0">
                <a:pos x="77" y="193"/>
              </a:cxn>
              <a:cxn ang="0">
                <a:pos x="71" y="204"/>
              </a:cxn>
              <a:cxn ang="0">
                <a:pos x="64" y="214"/>
              </a:cxn>
            </a:cxnLst>
            <a:rect l="0" t="0" r="r" b="b"/>
            <a:pathLst>
              <a:path w="133" h="223">
                <a:moveTo>
                  <a:pt x="75" y="223"/>
                </a:moveTo>
                <a:lnTo>
                  <a:pt x="77" y="221"/>
                </a:lnTo>
                <a:lnTo>
                  <a:pt x="79" y="221"/>
                </a:lnTo>
                <a:lnTo>
                  <a:pt x="83" y="218"/>
                </a:lnTo>
                <a:lnTo>
                  <a:pt x="87" y="216"/>
                </a:lnTo>
                <a:lnTo>
                  <a:pt x="89" y="214"/>
                </a:lnTo>
                <a:lnTo>
                  <a:pt x="90" y="212"/>
                </a:lnTo>
                <a:lnTo>
                  <a:pt x="92" y="208"/>
                </a:lnTo>
                <a:lnTo>
                  <a:pt x="94" y="206"/>
                </a:lnTo>
                <a:lnTo>
                  <a:pt x="96" y="202"/>
                </a:lnTo>
                <a:lnTo>
                  <a:pt x="98" y="200"/>
                </a:lnTo>
                <a:lnTo>
                  <a:pt x="98" y="196"/>
                </a:lnTo>
                <a:lnTo>
                  <a:pt x="100" y="193"/>
                </a:lnTo>
                <a:lnTo>
                  <a:pt x="100" y="191"/>
                </a:lnTo>
                <a:lnTo>
                  <a:pt x="100" y="187"/>
                </a:lnTo>
                <a:lnTo>
                  <a:pt x="100" y="185"/>
                </a:lnTo>
                <a:lnTo>
                  <a:pt x="100" y="183"/>
                </a:lnTo>
                <a:lnTo>
                  <a:pt x="100" y="179"/>
                </a:lnTo>
                <a:lnTo>
                  <a:pt x="100" y="177"/>
                </a:lnTo>
                <a:lnTo>
                  <a:pt x="100" y="173"/>
                </a:lnTo>
                <a:lnTo>
                  <a:pt x="100" y="171"/>
                </a:lnTo>
                <a:lnTo>
                  <a:pt x="100" y="168"/>
                </a:lnTo>
                <a:lnTo>
                  <a:pt x="100" y="164"/>
                </a:lnTo>
                <a:lnTo>
                  <a:pt x="100" y="162"/>
                </a:lnTo>
                <a:lnTo>
                  <a:pt x="100" y="158"/>
                </a:lnTo>
                <a:lnTo>
                  <a:pt x="100" y="154"/>
                </a:lnTo>
                <a:lnTo>
                  <a:pt x="100" y="152"/>
                </a:lnTo>
                <a:lnTo>
                  <a:pt x="100" y="148"/>
                </a:lnTo>
                <a:lnTo>
                  <a:pt x="100" y="146"/>
                </a:lnTo>
                <a:lnTo>
                  <a:pt x="100" y="143"/>
                </a:lnTo>
                <a:lnTo>
                  <a:pt x="100" y="139"/>
                </a:lnTo>
                <a:lnTo>
                  <a:pt x="100" y="137"/>
                </a:lnTo>
                <a:lnTo>
                  <a:pt x="100" y="133"/>
                </a:lnTo>
                <a:lnTo>
                  <a:pt x="100" y="131"/>
                </a:lnTo>
                <a:lnTo>
                  <a:pt x="100" y="127"/>
                </a:lnTo>
                <a:lnTo>
                  <a:pt x="100" y="125"/>
                </a:lnTo>
                <a:lnTo>
                  <a:pt x="100" y="121"/>
                </a:lnTo>
                <a:lnTo>
                  <a:pt x="100" y="120"/>
                </a:lnTo>
                <a:lnTo>
                  <a:pt x="100" y="118"/>
                </a:lnTo>
                <a:lnTo>
                  <a:pt x="100" y="116"/>
                </a:lnTo>
                <a:lnTo>
                  <a:pt x="100" y="114"/>
                </a:lnTo>
                <a:lnTo>
                  <a:pt x="100" y="110"/>
                </a:lnTo>
                <a:lnTo>
                  <a:pt x="102" y="108"/>
                </a:lnTo>
                <a:lnTo>
                  <a:pt x="102" y="106"/>
                </a:lnTo>
                <a:lnTo>
                  <a:pt x="104" y="102"/>
                </a:lnTo>
                <a:lnTo>
                  <a:pt x="106" y="98"/>
                </a:lnTo>
                <a:lnTo>
                  <a:pt x="108" y="94"/>
                </a:lnTo>
                <a:lnTo>
                  <a:pt x="110" y="91"/>
                </a:lnTo>
                <a:lnTo>
                  <a:pt x="112" y="89"/>
                </a:lnTo>
                <a:lnTo>
                  <a:pt x="112" y="85"/>
                </a:lnTo>
                <a:lnTo>
                  <a:pt x="114" y="83"/>
                </a:lnTo>
                <a:lnTo>
                  <a:pt x="115" y="81"/>
                </a:lnTo>
                <a:lnTo>
                  <a:pt x="117" y="77"/>
                </a:lnTo>
                <a:lnTo>
                  <a:pt x="117" y="75"/>
                </a:lnTo>
                <a:lnTo>
                  <a:pt x="119" y="73"/>
                </a:lnTo>
                <a:lnTo>
                  <a:pt x="121" y="69"/>
                </a:lnTo>
                <a:lnTo>
                  <a:pt x="121" y="66"/>
                </a:lnTo>
                <a:lnTo>
                  <a:pt x="123" y="64"/>
                </a:lnTo>
                <a:lnTo>
                  <a:pt x="125" y="60"/>
                </a:lnTo>
                <a:lnTo>
                  <a:pt x="125" y="58"/>
                </a:lnTo>
                <a:lnTo>
                  <a:pt x="127" y="54"/>
                </a:lnTo>
                <a:lnTo>
                  <a:pt x="127" y="52"/>
                </a:lnTo>
                <a:lnTo>
                  <a:pt x="129" y="48"/>
                </a:lnTo>
                <a:lnTo>
                  <a:pt x="129" y="46"/>
                </a:lnTo>
                <a:lnTo>
                  <a:pt x="131" y="44"/>
                </a:lnTo>
                <a:lnTo>
                  <a:pt x="131" y="41"/>
                </a:lnTo>
                <a:lnTo>
                  <a:pt x="133" y="39"/>
                </a:lnTo>
                <a:lnTo>
                  <a:pt x="133" y="35"/>
                </a:lnTo>
                <a:lnTo>
                  <a:pt x="133" y="31"/>
                </a:lnTo>
                <a:lnTo>
                  <a:pt x="133" y="27"/>
                </a:lnTo>
                <a:lnTo>
                  <a:pt x="133" y="25"/>
                </a:lnTo>
                <a:lnTo>
                  <a:pt x="133" y="21"/>
                </a:lnTo>
                <a:lnTo>
                  <a:pt x="131" y="19"/>
                </a:lnTo>
                <a:lnTo>
                  <a:pt x="131" y="18"/>
                </a:lnTo>
                <a:lnTo>
                  <a:pt x="131" y="16"/>
                </a:lnTo>
                <a:lnTo>
                  <a:pt x="129" y="14"/>
                </a:lnTo>
                <a:lnTo>
                  <a:pt x="129" y="12"/>
                </a:lnTo>
                <a:lnTo>
                  <a:pt x="125" y="8"/>
                </a:lnTo>
                <a:lnTo>
                  <a:pt x="121" y="6"/>
                </a:lnTo>
                <a:lnTo>
                  <a:pt x="117" y="4"/>
                </a:lnTo>
                <a:lnTo>
                  <a:pt x="115" y="4"/>
                </a:lnTo>
                <a:lnTo>
                  <a:pt x="112" y="2"/>
                </a:lnTo>
                <a:lnTo>
                  <a:pt x="110" y="2"/>
                </a:lnTo>
                <a:lnTo>
                  <a:pt x="106" y="0"/>
                </a:lnTo>
                <a:lnTo>
                  <a:pt x="102" y="0"/>
                </a:lnTo>
                <a:lnTo>
                  <a:pt x="96" y="2"/>
                </a:lnTo>
                <a:lnTo>
                  <a:pt x="92" y="4"/>
                </a:lnTo>
                <a:lnTo>
                  <a:pt x="89" y="6"/>
                </a:lnTo>
                <a:lnTo>
                  <a:pt x="85" y="10"/>
                </a:lnTo>
                <a:lnTo>
                  <a:pt x="81" y="14"/>
                </a:lnTo>
                <a:lnTo>
                  <a:pt x="77" y="18"/>
                </a:lnTo>
                <a:lnTo>
                  <a:pt x="73" y="19"/>
                </a:lnTo>
                <a:lnTo>
                  <a:pt x="71" y="23"/>
                </a:lnTo>
                <a:lnTo>
                  <a:pt x="67" y="27"/>
                </a:lnTo>
                <a:lnTo>
                  <a:pt x="65" y="31"/>
                </a:lnTo>
                <a:lnTo>
                  <a:pt x="64" y="33"/>
                </a:lnTo>
                <a:lnTo>
                  <a:pt x="62" y="35"/>
                </a:lnTo>
                <a:lnTo>
                  <a:pt x="62" y="37"/>
                </a:lnTo>
                <a:lnTo>
                  <a:pt x="62" y="37"/>
                </a:lnTo>
                <a:lnTo>
                  <a:pt x="39" y="71"/>
                </a:lnTo>
                <a:lnTo>
                  <a:pt x="39" y="71"/>
                </a:lnTo>
                <a:lnTo>
                  <a:pt x="37" y="73"/>
                </a:lnTo>
                <a:lnTo>
                  <a:pt x="33" y="73"/>
                </a:lnTo>
                <a:lnTo>
                  <a:pt x="29" y="77"/>
                </a:lnTo>
                <a:lnTo>
                  <a:pt x="25" y="79"/>
                </a:lnTo>
                <a:lnTo>
                  <a:pt x="21" y="83"/>
                </a:lnTo>
                <a:lnTo>
                  <a:pt x="17" y="85"/>
                </a:lnTo>
                <a:lnTo>
                  <a:pt x="17" y="87"/>
                </a:lnTo>
                <a:lnTo>
                  <a:pt x="15" y="89"/>
                </a:lnTo>
                <a:lnTo>
                  <a:pt x="14" y="93"/>
                </a:lnTo>
                <a:lnTo>
                  <a:pt x="12" y="94"/>
                </a:lnTo>
                <a:lnTo>
                  <a:pt x="10" y="96"/>
                </a:lnTo>
                <a:lnTo>
                  <a:pt x="8" y="100"/>
                </a:lnTo>
                <a:lnTo>
                  <a:pt x="6" y="104"/>
                </a:lnTo>
                <a:lnTo>
                  <a:pt x="6" y="108"/>
                </a:lnTo>
                <a:lnTo>
                  <a:pt x="4" y="112"/>
                </a:lnTo>
                <a:lnTo>
                  <a:pt x="2" y="114"/>
                </a:lnTo>
                <a:lnTo>
                  <a:pt x="2" y="118"/>
                </a:lnTo>
                <a:lnTo>
                  <a:pt x="2" y="120"/>
                </a:lnTo>
                <a:lnTo>
                  <a:pt x="2" y="121"/>
                </a:lnTo>
                <a:lnTo>
                  <a:pt x="0" y="125"/>
                </a:lnTo>
                <a:lnTo>
                  <a:pt x="0" y="129"/>
                </a:lnTo>
                <a:lnTo>
                  <a:pt x="0" y="133"/>
                </a:lnTo>
                <a:lnTo>
                  <a:pt x="0" y="135"/>
                </a:lnTo>
                <a:lnTo>
                  <a:pt x="2" y="139"/>
                </a:lnTo>
                <a:lnTo>
                  <a:pt x="6" y="139"/>
                </a:lnTo>
                <a:lnTo>
                  <a:pt x="6" y="137"/>
                </a:lnTo>
                <a:lnTo>
                  <a:pt x="8" y="133"/>
                </a:lnTo>
                <a:lnTo>
                  <a:pt x="8" y="131"/>
                </a:lnTo>
                <a:lnTo>
                  <a:pt x="10" y="127"/>
                </a:lnTo>
                <a:lnTo>
                  <a:pt x="10" y="123"/>
                </a:lnTo>
                <a:lnTo>
                  <a:pt x="12" y="120"/>
                </a:lnTo>
                <a:lnTo>
                  <a:pt x="14" y="116"/>
                </a:lnTo>
                <a:lnTo>
                  <a:pt x="15" y="114"/>
                </a:lnTo>
                <a:lnTo>
                  <a:pt x="15" y="110"/>
                </a:lnTo>
                <a:lnTo>
                  <a:pt x="17" y="106"/>
                </a:lnTo>
                <a:lnTo>
                  <a:pt x="19" y="102"/>
                </a:lnTo>
                <a:lnTo>
                  <a:pt x="21" y="100"/>
                </a:lnTo>
                <a:lnTo>
                  <a:pt x="23" y="96"/>
                </a:lnTo>
                <a:lnTo>
                  <a:pt x="25" y="94"/>
                </a:lnTo>
                <a:lnTo>
                  <a:pt x="27" y="93"/>
                </a:lnTo>
                <a:lnTo>
                  <a:pt x="29" y="93"/>
                </a:lnTo>
                <a:lnTo>
                  <a:pt x="31" y="91"/>
                </a:lnTo>
                <a:lnTo>
                  <a:pt x="33" y="91"/>
                </a:lnTo>
                <a:lnTo>
                  <a:pt x="37" y="91"/>
                </a:lnTo>
                <a:lnTo>
                  <a:pt x="39" y="91"/>
                </a:lnTo>
                <a:lnTo>
                  <a:pt x="40" y="91"/>
                </a:lnTo>
                <a:lnTo>
                  <a:pt x="44" y="93"/>
                </a:lnTo>
                <a:lnTo>
                  <a:pt x="46" y="93"/>
                </a:lnTo>
                <a:lnTo>
                  <a:pt x="48" y="93"/>
                </a:lnTo>
                <a:lnTo>
                  <a:pt x="52" y="94"/>
                </a:lnTo>
                <a:lnTo>
                  <a:pt x="56" y="94"/>
                </a:lnTo>
                <a:lnTo>
                  <a:pt x="60" y="94"/>
                </a:lnTo>
                <a:lnTo>
                  <a:pt x="62" y="94"/>
                </a:lnTo>
                <a:lnTo>
                  <a:pt x="62" y="91"/>
                </a:lnTo>
                <a:lnTo>
                  <a:pt x="62" y="87"/>
                </a:lnTo>
                <a:lnTo>
                  <a:pt x="62" y="83"/>
                </a:lnTo>
                <a:lnTo>
                  <a:pt x="62" y="79"/>
                </a:lnTo>
                <a:lnTo>
                  <a:pt x="62" y="75"/>
                </a:lnTo>
                <a:lnTo>
                  <a:pt x="62" y="71"/>
                </a:lnTo>
                <a:lnTo>
                  <a:pt x="64" y="68"/>
                </a:lnTo>
                <a:lnTo>
                  <a:pt x="65" y="64"/>
                </a:lnTo>
                <a:lnTo>
                  <a:pt x="65" y="62"/>
                </a:lnTo>
                <a:lnTo>
                  <a:pt x="67" y="58"/>
                </a:lnTo>
                <a:lnTo>
                  <a:pt x="69" y="54"/>
                </a:lnTo>
                <a:lnTo>
                  <a:pt x="71" y="52"/>
                </a:lnTo>
                <a:lnTo>
                  <a:pt x="73" y="46"/>
                </a:lnTo>
                <a:lnTo>
                  <a:pt x="75" y="43"/>
                </a:lnTo>
                <a:lnTo>
                  <a:pt x="77" y="39"/>
                </a:lnTo>
                <a:lnTo>
                  <a:pt x="81" y="35"/>
                </a:lnTo>
                <a:lnTo>
                  <a:pt x="83" y="31"/>
                </a:lnTo>
                <a:lnTo>
                  <a:pt x="85" y="27"/>
                </a:lnTo>
                <a:lnTo>
                  <a:pt x="87" y="25"/>
                </a:lnTo>
                <a:lnTo>
                  <a:pt x="90" y="21"/>
                </a:lnTo>
                <a:lnTo>
                  <a:pt x="92" y="19"/>
                </a:lnTo>
                <a:lnTo>
                  <a:pt x="96" y="18"/>
                </a:lnTo>
                <a:lnTo>
                  <a:pt x="98" y="18"/>
                </a:lnTo>
                <a:lnTo>
                  <a:pt x="102" y="18"/>
                </a:lnTo>
                <a:lnTo>
                  <a:pt x="104" y="18"/>
                </a:lnTo>
                <a:lnTo>
                  <a:pt x="106" y="19"/>
                </a:lnTo>
                <a:lnTo>
                  <a:pt x="108" y="19"/>
                </a:lnTo>
                <a:lnTo>
                  <a:pt x="112" y="21"/>
                </a:lnTo>
                <a:lnTo>
                  <a:pt x="114" y="23"/>
                </a:lnTo>
                <a:lnTo>
                  <a:pt x="115" y="29"/>
                </a:lnTo>
                <a:lnTo>
                  <a:pt x="115" y="31"/>
                </a:lnTo>
                <a:lnTo>
                  <a:pt x="117" y="33"/>
                </a:lnTo>
                <a:lnTo>
                  <a:pt x="117" y="35"/>
                </a:lnTo>
                <a:lnTo>
                  <a:pt x="117" y="39"/>
                </a:lnTo>
                <a:lnTo>
                  <a:pt x="117" y="41"/>
                </a:lnTo>
                <a:lnTo>
                  <a:pt x="115" y="44"/>
                </a:lnTo>
                <a:lnTo>
                  <a:pt x="115" y="46"/>
                </a:lnTo>
                <a:lnTo>
                  <a:pt x="115" y="50"/>
                </a:lnTo>
                <a:lnTo>
                  <a:pt x="114" y="52"/>
                </a:lnTo>
                <a:lnTo>
                  <a:pt x="112" y="56"/>
                </a:lnTo>
                <a:lnTo>
                  <a:pt x="110" y="58"/>
                </a:lnTo>
                <a:lnTo>
                  <a:pt x="108" y="64"/>
                </a:lnTo>
                <a:lnTo>
                  <a:pt x="106" y="66"/>
                </a:lnTo>
                <a:lnTo>
                  <a:pt x="104" y="68"/>
                </a:lnTo>
                <a:lnTo>
                  <a:pt x="104" y="69"/>
                </a:lnTo>
                <a:lnTo>
                  <a:pt x="102" y="73"/>
                </a:lnTo>
                <a:lnTo>
                  <a:pt x="100" y="75"/>
                </a:lnTo>
                <a:lnTo>
                  <a:pt x="98" y="77"/>
                </a:lnTo>
                <a:lnTo>
                  <a:pt x="98" y="79"/>
                </a:lnTo>
                <a:lnTo>
                  <a:pt x="96" y="83"/>
                </a:lnTo>
                <a:lnTo>
                  <a:pt x="92" y="87"/>
                </a:lnTo>
                <a:lnTo>
                  <a:pt x="90" y="91"/>
                </a:lnTo>
                <a:lnTo>
                  <a:pt x="87" y="94"/>
                </a:lnTo>
                <a:lnTo>
                  <a:pt x="85" y="100"/>
                </a:lnTo>
                <a:lnTo>
                  <a:pt x="83" y="102"/>
                </a:lnTo>
                <a:lnTo>
                  <a:pt x="81" y="106"/>
                </a:lnTo>
                <a:lnTo>
                  <a:pt x="81" y="110"/>
                </a:lnTo>
                <a:lnTo>
                  <a:pt x="81" y="112"/>
                </a:lnTo>
                <a:lnTo>
                  <a:pt x="81" y="114"/>
                </a:lnTo>
                <a:lnTo>
                  <a:pt x="83" y="118"/>
                </a:lnTo>
                <a:lnTo>
                  <a:pt x="83" y="120"/>
                </a:lnTo>
                <a:lnTo>
                  <a:pt x="83" y="125"/>
                </a:lnTo>
                <a:lnTo>
                  <a:pt x="83" y="127"/>
                </a:lnTo>
                <a:lnTo>
                  <a:pt x="83" y="129"/>
                </a:lnTo>
                <a:lnTo>
                  <a:pt x="83" y="133"/>
                </a:lnTo>
                <a:lnTo>
                  <a:pt x="83" y="135"/>
                </a:lnTo>
                <a:lnTo>
                  <a:pt x="83" y="137"/>
                </a:lnTo>
                <a:lnTo>
                  <a:pt x="83" y="141"/>
                </a:lnTo>
                <a:lnTo>
                  <a:pt x="83" y="143"/>
                </a:lnTo>
                <a:lnTo>
                  <a:pt x="83" y="146"/>
                </a:lnTo>
                <a:lnTo>
                  <a:pt x="83" y="148"/>
                </a:lnTo>
                <a:lnTo>
                  <a:pt x="83" y="150"/>
                </a:lnTo>
                <a:lnTo>
                  <a:pt x="83" y="154"/>
                </a:lnTo>
                <a:lnTo>
                  <a:pt x="83" y="156"/>
                </a:lnTo>
                <a:lnTo>
                  <a:pt x="83" y="160"/>
                </a:lnTo>
                <a:lnTo>
                  <a:pt x="83" y="162"/>
                </a:lnTo>
                <a:lnTo>
                  <a:pt x="83" y="164"/>
                </a:lnTo>
                <a:lnTo>
                  <a:pt x="83" y="168"/>
                </a:lnTo>
                <a:lnTo>
                  <a:pt x="83" y="171"/>
                </a:lnTo>
                <a:lnTo>
                  <a:pt x="81" y="175"/>
                </a:lnTo>
                <a:lnTo>
                  <a:pt x="81" y="179"/>
                </a:lnTo>
                <a:lnTo>
                  <a:pt x="81" y="183"/>
                </a:lnTo>
                <a:lnTo>
                  <a:pt x="81" y="185"/>
                </a:lnTo>
                <a:lnTo>
                  <a:pt x="79" y="187"/>
                </a:lnTo>
                <a:lnTo>
                  <a:pt x="79" y="191"/>
                </a:lnTo>
                <a:lnTo>
                  <a:pt x="77" y="193"/>
                </a:lnTo>
                <a:lnTo>
                  <a:pt x="75" y="196"/>
                </a:lnTo>
                <a:lnTo>
                  <a:pt x="75" y="198"/>
                </a:lnTo>
                <a:lnTo>
                  <a:pt x="73" y="200"/>
                </a:lnTo>
                <a:lnTo>
                  <a:pt x="71" y="204"/>
                </a:lnTo>
                <a:lnTo>
                  <a:pt x="67" y="208"/>
                </a:lnTo>
                <a:lnTo>
                  <a:pt x="65" y="212"/>
                </a:lnTo>
                <a:lnTo>
                  <a:pt x="64" y="214"/>
                </a:lnTo>
                <a:lnTo>
                  <a:pt x="64" y="214"/>
                </a:lnTo>
                <a:lnTo>
                  <a:pt x="75" y="223"/>
                </a:lnTo>
                <a:lnTo>
                  <a:pt x="75" y="2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3810000" y="2514600"/>
            <a:ext cx="158750" cy="544513"/>
          </a:xfrm>
          <a:custGeom>
            <a:avLst/>
            <a:gdLst/>
            <a:ahLst/>
            <a:cxnLst>
              <a:cxn ang="0">
                <a:pos x="37" y="316"/>
              </a:cxn>
              <a:cxn ang="0">
                <a:pos x="29" y="300"/>
              </a:cxn>
              <a:cxn ang="0">
                <a:pos x="23" y="285"/>
              </a:cxn>
              <a:cxn ang="0">
                <a:pos x="21" y="264"/>
              </a:cxn>
              <a:cxn ang="0">
                <a:pos x="21" y="247"/>
              </a:cxn>
              <a:cxn ang="0">
                <a:pos x="19" y="229"/>
              </a:cxn>
              <a:cxn ang="0">
                <a:pos x="19" y="210"/>
              </a:cxn>
              <a:cxn ang="0">
                <a:pos x="19" y="191"/>
              </a:cxn>
              <a:cxn ang="0">
                <a:pos x="17" y="170"/>
              </a:cxn>
              <a:cxn ang="0">
                <a:pos x="17" y="150"/>
              </a:cxn>
              <a:cxn ang="0">
                <a:pos x="17" y="133"/>
              </a:cxn>
              <a:cxn ang="0">
                <a:pos x="17" y="118"/>
              </a:cxn>
              <a:cxn ang="0">
                <a:pos x="17" y="98"/>
              </a:cxn>
              <a:cxn ang="0">
                <a:pos x="19" y="85"/>
              </a:cxn>
              <a:cxn ang="0">
                <a:pos x="21" y="64"/>
              </a:cxn>
              <a:cxn ang="0">
                <a:pos x="25" y="43"/>
              </a:cxn>
              <a:cxn ang="0">
                <a:pos x="29" y="23"/>
              </a:cxn>
              <a:cxn ang="0">
                <a:pos x="41" y="16"/>
              </a:cxn>
              <a:cxn ang="0">
                <a:pos x="46" y="31"/>
              </a:cxn>
              <a:cxn ang="0">
                <a:pos x="50" y="48"/>
              </a:cxn>
              <a:cxn ang="0">
                <a:pos x="52" y="66"/>
              </a:cxn>
              <a:cxn ang="0">
                <a:pos x="54" y="83"/>
              </a:cxn>
              <a:cxn ang="0">
                <a:pos x="54" y="98"/>
              </a:cxn>
              <a:cxn ang="0">
                <a:pos x="54" y="114"/>
              </a:cxn>
              <a:cxn ang="0">
                <a:pos x="56" y="133"/>
              </a:cxn>
              <a:cxn ang="0">
                <a:pos x="56" y="143"/>
              </a:cxn>
              <a:cxn ang="0">
                <a:pos x="75" y="156"/>
              </a:cxn>
              <a:cxn ang="0">
                <a:pos x="87" y="170"/>
              </a:cxn>
              <a:cxn ang="0">
                <a:pos x="92" y="185"/>
              </a:cxn>
              <a:cxn ang="0">
                <a:pos x="100" y="172"/>
              </a:cxn>
              <a:cxn ang="0">
                <a:pos x="98" y="156"/>
              </a:cxn>
              <a:cxn ang="0">
                <a:pos x="87" y="143"/>
              </a:cxn>
              <a:cxn ang="0">
                <a:pos x="73" y="129"/>
              </a:cxn>
              <a:cxn ang="0">
                <a:pos x="69" y="116"/>
              </a:cxn>
              <a:cxn ang="0">
                <a:pos x="67" y="97"/>
              </a:cxn>
              <a:cxn ang="0">
                <a:pos x="67" y="75"/>
              </a:cxn>
              <a:cxn ang="0">
                <a:pos x="66" y="60"/>
              </a:cxn>
              <a:cxn ang="0">
                <a:pos x="66" y="35"/>
              </a:cxn>
              <a:cxn ang="0">
                <a:pos x="64" y="18"/>
              </a:cxn>
              <a:cxn ang="0">
                <a:pos x="56" y="4"/>
              </a:cxn>
              <a:cxn ang="0">
                <a:pos x="39" y="2"/>
              </a:cxn>
              <a:cxn ang="0">
                <a:pos x="21" y="4"/>
              </a:cxn>
              <a:cxn ang="0">
                <a:pos x="12" y="20"/>
              </a:cxn>
              <a:cxn ang="0">
                <a:pos x="6" y="37"/>
              </a:cxn>
              <a:cxn ang="0">
                <a:pos x="2" y="56"/>
              </a:cxn>
              <a:cxn ang="0">
                <a:pos x="0" y="75"/>
              </a:cxn>
              <a:cxn ang="0">
                <a:pos x="0" y="95"/>
              </a:cxn>
              <a:cxn ang="0">
                <a:pos x="0" y="110"/>
              </a:cxn>
              <a:cxn ang="0">
                <a:pos x="0" y="129"/>
              </a:cxn>
              <a:cxn ang="0">
                <a:pos x="0" y="150"/>
              </a:cxn>
              <a:cxn ang="0">
                <a:pos x="0" y="172"/>
              </a:cxn>
              <a:cxn ang="0">
                <a:pos x="2" y="195"/>
              </a:cxn>
              <a:cxn ang="0">
                <a:pos x="2" y="216"/>
              </a:cxn>
              <a:cxn ang="0">
                <a:pos x="2" y="235"/>
              </a:cxn>
              <a:cxn ang="0">
                <a:pos x="2" y="252"/>
              </a:cxn>
              <a:cxn ang="0">
                <a:pos x="4" y="270"/>
              </a:cxn>
              <a:cxn ang="0">
                <a:pos x="6" y="285"/>
              </a:cxn>
              <a:cxn ang="0">
                <a:pos x="14" y="302"/>
              </a:cxn>
              <a:cxn ang="0">
                <a:pos x="23" y="320"/>
              </a:cxn>
              <a:cxn ang="0">
                <a:pos x="31" y="333"/>
              </a:cxn>
              <a:cxn ang="0">
                <a:pos x="48" y="329"/>
              </a:cxn>
            </a:cxnLst>
            <a:rect l="0" t="0" r="r" b="b"/>
            <a:pathLst>
              <a:path w="100" h="343">
                <a:moveTo>
                  <a:pt x="48" y="329"/>
                </a:moveTo>
                <a:lnTo>
                  <a:pt x="46" y="327"/>
                </a:lnTo>
                <a:lnTo>
                  <a:pt x="42" y="324"/>
                </a:lnTo>
                <a:lnTo>
                  <a:pt x="41" y="322"/>
                </a:lnTo>
                <a:lnTo>
                  <a:pt x="39" y="320"/>
                </a:lnTo>
                <a:lnTo>
                  <a:pt x="37" y="316"/>
                </a:lnTo>
                <a:lnTo>
                  <a:pt x="35" y="312"/>
                </a:lnTo>
                <a:lnTo>
                  <a:pt x="33" y="310"/>
                </a:lnTo>
                <a:lnTo>
                  <a:pt x="33" y="308"/>
                </a:lnTo>
                <a:lnTo>
                  <a:pt x="31" y="306"/>
                </a:lnTo>
                <a:lnTo>
                  <a:pt x="31" y="304"/>
                </a:lnTo>
                <a:lnTo>
                  <a:pt x="29" y="300"/>
                </a:lnTo>
                <a:lnTo>
                  <a:pt x="27" y="299"/>
                </a:lnTo>
                <a:lnTo>
                  <a:pt x="27" y="297"/>
                </a:lnTo>
                <a:lnTo>
                  <a:pt x="27" y="293"/>
                </a:lnTo>
                <a:lnTo>
                  <a:pt x="25" y="291"/>
                </a:lnTo>
                <a:lnTo>
                  <a:pt x="23" y="287"/>
                </a:lnTo>
                <a:lnTo>
                  <a:pt x="23" y="285"/>
                </a:lnTo>
                <a:lnTo>
                  <a:pt x="23" y="281"/>
                </a:lnTo>
                <a:lnTo>
                  <a:pt x="21" y="277"/>
                </a:lnTo>
                <a:lnTo>
                  <a:pt x="21" y="274"/>
                </a:lnTo>
                <a:lnTo>
                  <a:pt x="21" y="272"/>
                </a:lnTo>
                <a:lnTo>
                  <a:pt x="21" y="268"/>
                </a:lnTo>
                <a:lnTo>
                  <a:pt x="21" y="264"/>
                </a:lnTo>
                <a:lnTo>
                  <a:pt x="21" y="260"/>
                </a:lnTo>
                <a:lnTo>
                  <a:pt x="21" y="258"/>
                </a:lnTo>
                <a:lnTo>
                  <a:pt x="21" y="254"/>
                </a:lnTo>
                <a:lnTo>
                  <a:pt x="21" y="252"/>
                </a:lnTo>
                <a:lnTo>
                  <a:pt x="21" y="250"/>
                </a:lnTo>
                <a:lnTo>
                  <a:pt x="21" y="247"/>
                </a:lnTo>
                <a:lnTo>
                  <a:pt x="21" y="245"/>
                </a:lnTo>
                <a:lnTo>
                  <a:pt x="21" y="241"/>
                </a:lnTo>
                <a:lnTo>
                  <a:pt x="21" y="239"/>
                </a:lnTo>
                <a:lnTo>
                  <a:pt x="19" y="235"/>
                </a:lnTo>
                <a:lnTo>
                  <a:pt x="19" y="233"/>
                </a:lnTo>
                <a:lnTo>
                  <a:pt x="19" y="229"/>
                </a:lnTo>
                <a:lnTo>
                  <a:pt x="19" y="227"/>
                </a:lnTo>
                <a:lnTo>
                  <a:pt x="19" y="224"/>
                </a:lnTo>
                <a:lnTo>
                  <a:pt x="19" y="220"/>
                </a:lnTo>
                <a:lnTo>
                  <a:pt x="19" y="218"/>
                </a:lnTo>
                <a:lnTo>
                  <a:pt x="19" y="214"/>
                </a:lnTo>
                <a:lnTo>
                  <a:pt x="19" y="210"/>
                </a:lnTo>
                <a:lnTo>
                  <a:pt x="19" y="208"/>
                </a:lnTo>
                <a:lnTo>
                  <a:pt x="19" y="204"/>
                </a:lnTo>
                <a:lnTo>
                  <a:pt x="19" y="200"/>
                </a:lnTo>
                <a:lnTo>
                  <a:pt x="19" y="197"/>
                </a:lnTo>
                <a:lnTo>
                  <a:pt x="19" y="195"/>
                </a:lnTo>
                <a:lnTo>
                  <a:pt x="19" y="191"/>
                </a:lnTo>
                <a:lnTo>
                  <a:pt x="19" y="187"/>
                </a:lnTo>
                <a:lnTo>
                  <a:pt x="19" y="183"/>
                </a:lnTo>
                <a:lnTo>
                  <a:pt x="19" y="181"/>
                </a:lnTo>
                <a:lnTo>
                  <a:pt x="19" y="177"/>
                </a:lnTo>
                <a:lnTo>
                  <a:pt x="19" y="173"/>
                </a:lnTo>
                <a:lnTo>
                  <a:pt x="17" y="170"/>
                </a:lnTo>
                <a:lnTo>
                  <a:pt x="17" y="168"/>
                </a:lnTo>
                <a:lnTo>
                  <a:pt x="17" y="164"/>
                </a:lnTo>
                <a:lnTo>
                  <a:pt x="17" y="160"/>
                </a:lnTo>
                <a:lnTo>
                  <a:pt x="17" y="156"/>
                </a:lnTo>
                <a:lnTo>
                  <a:pt x="17" y="154"/>
                </a:lnTo>
                <a:lnTo>
                  <a:pt x="17" y="150"/>
                </a:lnTo>
                <a:lnTo>
                  <a:pt x="17" y="148"/>
                </a:lnTo>
                <a:lnTo>
                  <a:pt x="17" y="145"/>
                </a:lnTo>
                <a:lnTo>
                  <a:pt x="17" y="141"/>
                </a:lnTo>
                <a:lnTo>
                  <a:pt x="17" y="139"/>
                </a:lnTo>
                <a:lnTo>
                  <a:pt x="17" y="135"/>
                </a:lnTo>
                <a:lnTo>
                  <a:pt x="17" y="133"/>
                </a:lnTo>
                <a:lnTo>
                  <a:pt x="17" y="129"/>
                </a:lnTo>
                <a:lnTo>
                  <a:pt x="17" y="127"/>
                </a:lnTo>
                <a:lnTo>
                  <a:pt x="17" y="125"/>
                </a:lnTo>
                <a:lnTo>
                  <a:pt x="17" y="122"/>
                </a:lnTo>
                <a:lnTo>
                  <a:pt x="17" y="120"/>
                </a:lnTo>
                <a:lnTo>
                  <a:pt x="17" y="118"/>
                </a:lnTo>
                <a:lnTo>
                  <a:pt x="17" y="116"/>
                </a:lnTo>
                <a:lnTo>
                  <a:pt x="17" y="110"/>
                </a:lnTo>
                <a:lnTo>
                  <a:pt x="17" y="108"/>
                </a:lnTo>
                <a:lnTo>
                  <a:pt x="17" y="104"/>
                </a:lnTo>
                <a:lnTo>
                  <a:pt x="17" y="100"/>
                </a:lnTo>
                <a:lnTo>
                  <a:pt x="17" y="98"/>
                </a:lnTo>
                <a:lnTo>
                  <a:pt x="17" y="97"/>
                </a:lnTo>
                <a:lnTo>
                  <a:pt x="17" y="95"/>
                </a:lnTo>
                <a:lnTo>
                  <a:pt x="17" y="93"/>
                </a:lnTo>
                <a:lnTo>
                  <a:pt x="19" y="91"/>
                </a:lnTo>
                <a:lnTo>
                  <a:pt x="19" y="89"/>
                </a:lnTo>
                <a:lnTo>
                  <a:pt x="19" y="85"/>
                </a:lnTo>
                <a:lnTo>
                  <a:pt x="19" y="81"/>
                </a:lnTo>
                <a:lnTo>
                  <a:pt x="19" y="79"/>
                </a:lnTo>
                <a:lnTo>
                  <a:pt x="21" y="75"/>
                </a:lnTo>
                <a:lnTo>
                  <a:pt x="21" y="72"/>
                </a:lnTo>
                <a:lnTo>
                  <a:pt x="21" y="70"/>
                </a:lnTo>
                <a:lnTo>
                  <a:pt x="21" y="64"/>
                </a:lnTo>
                <a:lnTo>
                  <a:pt x="23" y="62"/>
                </a:lnTo>
                <a:lnTo>
                  <a:pt x="23" y="58"/>
                </a:lnTo>
                <a:lnTo>
                  <a:pt x="23" y="54"/>
                </a:lnTo>
                <a:lnTo>
                  <a:pt x="23" y="50"/>
                </a:lnTo>
                <a:lnTo>
                  <a:pt x="25" y="46"/>
                </a:lnTo>
                <a:lnTo>
                  <a:pt x="25" y="43"/>
                </a:lnTo>
                <a:lnTo>
                  <a:pt x="25" y="39"/>
                </a:lnTo>
                <a:lnTo>
                  <a:pt x="27" y="35"/>
                </a:lnTo>
                <a:lnTo>
                  <a:pt x="27" y="33"/>
                </a:lnTo>
                <a:lnTo>
                  <a:pt x="27" y="29"/>
                </a:lnTo>
                <a:lnTo>
                  <a:pt x="29" y="25"/>
                </a:lnTo>
                <a:lnTo>
                  <a:pt x="29" y="23"/>
                </a:lnTo>
                <a:lnTo>
                  <a:pt x="31" y="21"/>
                </a:lnTo>
                <a:lnTo>
                  <a:pt x="33" y="18"/>
                </a:lnTo>
                <a:lnTo>
                  <a:pt x="35" y="14"/>
                </a:lnTo>
                <a:lnTo>
                  <a:pt x="37" y="14"/>
                </a:lnTo>
                <a:lnTo>
                  <a:pt x="39" y="14"/>
                </a:lnTo>
                <a:lnTo>
                  <a:pt x="41" y="16"/>
                </a:lnTo>
                <a:lnTo>
                  <a:pt x="42" y="18"/>
                </a:lnTo>
                <a:lnTo>
                  <a:pt x="42" y="18"/>
                </a:lnTo>
                <a:lnTo>
                  <a:pt x="44" y="21"/>
                </a:lnTo>
                <a:lnTo>
                  <a:pt x="46" y="25"/>
                </a:lnTo>
                <a:lnTo>
                  <a:pt x="46" y="27"/>
                </a:lnTo>
                <a:lnTo>
                  <a:pt x="46" y="31"/>
                </a:lnTo>
                <a:lnTo>
                  <a:pt x="48" y="37"/>
                </a:lnTo>
                <a:lnTo>
                  <a:pt x="48" y="39"/>
                </a:lnTo>
                <a:lnTo>
                  <a:pt x="48" y="41"/>
                </a:lnTo>
                <a:lnTo>
                  <a:pt x="50" y="43"/>
                </a:lnTo>
                <a:lnTo>
                  <a:pt x="50" y="46"/>
                </a:lnTo>
                <a:lnTo>
                  <a:pt x="50" y="48"/>
                </a:lnTo>
                <a:lnTo>
                  <a:pt x="50" y="52"/>
                </a:lnTo>
                <a:lnTo>
                  <a:pt x="50" y="54"/>
                </a:lnTo>
                <a:lnTo>
                  <a:pt x="52" y="56"/>
                </a:lnTo>
                <a:lnTo>
                  <a:pt x="52" y="60"/>
                </a:lnTo>
                <a:lnTo>
                  <a:pt x="52" y="62"/>
                </a:lnTo>
                <a:lnTo>
                  <a:pt x="52" y="66"/>
                </a:lnTo>
                <a:lnTo>
                  <a:pt x="52" y="68"/>
                </a:lnTo>
                <a:lnTo>
                  <a:pt x="52" y="72"/>
                </a:lnTo>
                <a:lnTo>
                  <a:pt x="52" y="73"/>
                </a:lnTo>
                <a:lnTo>
                  <a:pt x="52" y="77"/>
                </a:lnTo>
                <a:lnTo>
                  <a:pt x="54" y="79"/>
                </a:lnTo>
                <a:lnTo>
                  <a:pt x="54" y="83"/>
                </a:lnTo>
                <a:lnTo>
                  <a:pt x="54" y="85"/>
                </a:lnTo>
                <a:lnTo>
                  <a:pt x="54" y="89"/>
                </a:lnTo>
                <a:lnTo>
                  <a:pt x="54" y="91"/>
                </a:lnTo>
                <a:lnTo>
                  <a:pt x="54" y="93"/>
                </a:lnTo>
                <a:lnTo>
                  <a:pt x="54" y="97"/>
                </a:lnTo>
                <a:lnTo>
                  <a:pt x="54" y="98"/>
                </a:lnTo>
                <a:lnTo>
                  <a:pt x="54" y="102"/>
                </a:lnTo>
                <a:lnTo>
                  <a:pt x="54" y="104"/>
                </a:lnTo>
                <a:lnTo>
                  <a:pt x="54" y="108"/>
                </a:lnTo>
                <a:lnTo>
                  <a:pt x="54" y="110"/>
                </a:lnTo>
                <a:lnTo>
                  <a:pt x="54" y="112"/>
                </a:lnTo>
                <a:lnTo>
                  <a:pt x="54" y="114"/>
                </a:lnTo>
                <a:lnTo>
                  <a:pt x="54" y="118"/>
                </a:lnTo>
                <a:lnTo>
                  <a:pt x="54" y="120"/>
                </a:lnTo>
                <a:lnTo>
                  <a:pt x="56" y="122"/>
                </a:lnTo>
                <a:lnTo>
                  <a:pt x="56" y="125"/>
                </a:lnTo>
                <a:lnTo>
                  <a:pt x="56" y="129"/>
                </a:lnTo>
                <a:lnTo>
                  <a:pt x="56" y="133"/>
                </a:lnTo>
                <a:lnTo>
                  <a:pt x="56" y="135"/>
                </a:lnTo>
                <a:lnTo>
                  <a:pt x="56" y="139"/>
                </a:lnTo>
                <a:lnTo>
                  <a:pt x="56" y="139"/>
                </a:lnTo>
                <a:lnTo>
                  <a:pt x="56" y="141"/>
                </a:lnTo>
                <a:lnTo>
                  <a:pt x="56" y="141"/>
                </a:lnTo>
                <a:lnTo>
                  <a:pt x="56" y="143"/>
                </a:lnTo>
                <a:lnTo>
                  <a:pt x="58" y="143"/>
                </a:lnTo>
                <a:lnTo>
                  <a:pt x="62" y="145"/>
                </a:lnTo>
                <a:lnTo>
                  <a:pt x="64" y="147"/>
                </a:lnTo>
                <a:lnTo>
                  <a:pt x="67" y="150"/>
                </a:lnTo>
                <a:lnTo>
                  <a:pt x="71" y="152"/>
                </a:lnTo>
                <a:lnTo>
                  <a:pt x="75" y="156"/>
                </a:lnTo>
                <a:lnTo>
                  <a:pt x="77" y="156"/>
                </a:lnTo>
                <a:lnTo>
                  <a:pt x="79" y="160"/>
                </a:lnTo>
                <a:lnTo>
                  <a:pt x="81" y="162"/>
                </a:lnTo>
                <a:lnTo>
                  <a:pt x="83" y="166"/>
                </a:lnTo>
                <a:lnTo>
                  <a:pt x="85" y="168"/>
                </a:lnTo>
                <a:lnTo>
                  <a:pt x="87" y="170"/>
                </a:lnTo>
                <a:lnTo>
                  <a:pt x="87" y="173"/>
                </a:lnTo>
                <a:lnTo>
                  <a:pt x="89" y="177"/>
                </a:lnTo>
                <a:lnTo>
                  <a:pt x="89" y="179"/>
                </a:lnTo>
                <a:lnTo>
                  <a:pt x="91" y="181"/>
                </a:lnTo>
                <a:lnTo>
                  <a:pt x="92" y="183"/>
                </a:lnTo>
                <a:lnTo>
                  <a:pt x="92" y="185"/>
                </a:lnTo>
                <a:lnTo>
                  <a:pt x="96" y="187"/>
                </a:lnTo>
                <a:lnTo>
                  <a:pt x="98" y="185"/>
                </a:lnTo>
                <a:lnTo>
                  <a:pt x="98" y="183"/>
                </a:lnTo>
                <a:lnTo>
                  <a:pt x="100" y="179"/>
                </a:lnTo>
                <a:lnTo>
                  <a:pt x="100" y="175"/>
                </a:lnTo>
                <a:lnTo>
                  <a:pt x="100" y="172"/>
                </a:lnTo>
                <a:lnTo>
                  <a:pt x="100" y="170"/>
                </a:lnTo>
                <a:lnTo>
                  <a:pt x="100" y="166"/>
                </a:lnTo>
                <a:lnTo>
                  <a:pt x="100" y="164"/>
                </a:lnTo>
                <a:lnTo>
                  <a:pt x="98" y="162"/>
                </a:lnTo>
                <a:lnTo>
                  <a:pt x="98" y="158"/>
                </a:lnTo>
                <a:lnTo>
                  <a:pt x="98" y="156"/>
                </a:lnTo>
                <a:lnTo>
                  <a:pt x="96" y="152"/>
                </a:lnTo>
                <a:lnTo>
                  <a:pt x="96" y="152"/>
                </a:lnTo>
                <a:lnTo>
                  <a:pt x="94" y="148"/>
                </a:lnTo>
                <a:lnTo>
                  <a:pt x="92" y="147"/>
                </a:lnTo>
                <a:lnTo>
                  <a:pt x="89" y="145"/>
                </a:lnTo>
                <a:lnTo>
                  <a:pt x="87" y="143"/>
                </a:lnTo>
                <a:lnTo>
                  <a:pt x="85" y="139"/>
                </a:lnTo>
                <a:lnTo>
                  <a:pt x="83" y="137"/>
                </a:lnTo>
                <a:lnTo>
                  <a:pt x="81" y="135"/>
                </a:lnTo>
                <a:lnTo>
                  <a:pt x="77" y="133"/>
                </a:lnTo>
                <a:lnTo>
                  <a:pt x="75" y="129"/>
                </a:lnTo>
                <a:lnTo>
                  <a:pt x="73" y="129"/>
                </a:lnTo>
                <a:lnTo>
                  <a:pt x="71" y="125"/>
                </a:lnTo>
                <a:lnTo>
                  <a:pt x="69" y="125"/>
                </a:lnTo>
                <a:lnTo>
                  <a:pt x="69" y="123"/>
                </a:lnTo>
                <a:lnTo>
                  <a:pt x="69" y="122"/>
                </a:lnTo>
                <a:lnTo>
                  <a:pt x="69" y="120"/>
                </a:lnTo>
                <a:lnTo>
                  <a:pt x="69" y="116"/>
                </a:lnTo>
                <a:lnTo>
                  <a:pt x="69" y="114"/>
                </a:lnTo>
                <a:lnTo>
                  <a:pt x="69" y="112"/>
                </a:lnTo>
                <a:lnTo>
                  <a:pt x="69" y="108"/>
                </a:lnTo>
                <a:lnTo>
                  <a:pt x="67" y="104"/>
                </a:lnTo>
                <a:lnTo>
                  <a:pt x="67" y="100"/>
                </a:lnTo>
                <a:lnTo>
                  <a:pt x="67" y="97"/>
                </a:lnTo>
                <a:lnTo>
                  <a:pt x="67" y="93"/>
                </a:lnTo>
                <a:lnTo>
                  <a:pt x="67" y="89"/>
                </a:lnTo>
                <a:lnTo>
                  <a:pt x="67" y="83"/>
                </a:lnTo>
                <a:lnTo>
                  <a:pt x="67" y="79"/>
                </a:lnTo>
                <a:lnTo>
                  <a:pt x="67" y="77"/>
                </a:lnTo>
                <a:lnTo>
                  <a:pt x="67" y="75"/>
                </a:lnTo>
                <a:lnTo>
                  <a:pt x="66" y="72"/>
                </a:lnTo>
                <a:lnTo>
                  <a:pt x="66" y="70"/>
                </a:lnTo>
                <a:lnTo>
                  <a:pt x="66" y="68"/>
                </a:lnTo>
                <a:lnTo>
                  <a:pt x="66" y="66"/>
                </a:lnTo>
                <a:lnTo>
                  <a:pt x="66" y="62"/>
                </a:lnTo>
                <a:lnTo>
                  <a:pt x="66" y="60"/>
                </a:lnTo>
                <a:lnTo>
                  <a:pt x="66" y="56"/>
                </a:lnTo>
                <a:lnTo>
                  <a:pt x="66" y="52"/>
                </a:lnTo>
                <a:lnTo>
                  <a:pt x="66" y="46"/>
                </a:lnTo>
                <a:lnTo>
                  <a:pt x="66" y="43"/>
                </a:lnTo>
                <a:lnTo>
                  <a:pt x="66" y="39"/>
                </a:lnTo>
                <a:lnTo>
                  <a:pt x="66" y="35"/>
                </a:lnTo>
                <a:lnTo>
                  <a:pt x="64" y="31"/>
                </a:lnTo>
                <a:lnTo>
                  <a:pt x="64" y="29"/>
                </a:lnTo>
                <a:lnTo>
                  <a:pt x="64" y="25"/>
                </a:lnTo>
                <a:lnTo>
                  <a:pt x="64" y="23"/>
                </a:lnTo>
                <a:lnTo>
                  <a:pt x="64" y="20"/>
                </a:lnTo>
                <a:lnTo>
                  <a:pt x="64" y="18"/>
                </a:lnTo>
                <a:lnTo>
                  <a:pt x="62" y="14"/>
                </a:lnTo>
                <a:lnTo>
                  <a:pt x="62" y="12"/>
                </a:lnTo>
                <a:lnTo>
                  <a:pt x="60" y="8"/>
                </a:lnTo>
                <a:lnTo>
                  <a:pt x="60" y="6"/>
                </a:lnTo>
                <a:lnTo>
                  <a:pt x="58" y="4"/>
                </a:lnTo>
                <a:lnTo>
                  <a:pt x="56" y="4"/>
                </a:lnTo>
                <a:lnTo>
                  <a:pt x="52" y="2"/>
                </a:lnTo>
                <a:lnTo>
                  <a:pt x="50" y="2"/>
                </a:lnTo>
                <a:lnTo>
                  <a:pt x="48" y="0"/>
                </a:lnTo>
                <a:lnTo>
                  <a:pt x="44" y="0"/>
                </a:lnTo>
                <a:lnTo>
                  <a:pt x="42" y="0"/>
                </a:lnTo>
                <a:lnTo>
                  <a:pt x="39" y="2"/>
                </a:lnTo>
                <a:lnTo>
                  <a:pt x="37" y="2"/>
                </a:lnTo>
                <a:lnTo>
                  <a:pt x="33" y="2"/>
                </a:lnTo>
                <a:lnTo>
                  <a:pt x="29" y="2"/>
                </a:lnTo>
                <a:lnTo>
                  <a:pt x="27" y="2"/>
                </a:lnTo>
                <a:lnTo>
                  <a:pt x="23" y="2"/>
                </a:lnTo>
                <a:lnTo>
                  <a:pt x="21" y="4"/>
                </a:lnTo>
                <a:lnTo>
                  <a:pt x="19" y="6"/>
                </a:lnTo>
                <a:lnTo>
                  <a:pt x="16" y="10"/>
                </a:lnTo>
                <a:lnTo>
                  <a:pt x="16" y="12"/>
                </a:lnTo>
                <a:lnTo>
                  <a:pt x="14" y="14"/>
                </a:lnTo>
                <a:lnTo>
                  <a:pt x="12" y="16"/>
                </a:lnTo>
                <a:lnTo>
                  <a:pt x="12" y="20"/>
                </a:lnTo>
                <a:lnTo>
                  <a:pt x="10" y="21"/>
                </a:lnTo>
                <a:lnTo>
                  <a:pt x="10" y="25"/>
                </a:lnTo>
                <a:lnTo>
                  <a:pt x="8" y="27"/>
                </a:lnTo>
                <a:lnTo>
                  <a:pt x="8" y="31"/>
                </a:lnTo>
                <a:lnTo>
                  <a:pt x="6" y="33"/>
                </a:lnTo>
                <a:lnTo>
                  <a:pt x="6" y="37"/>
                </a:lnTo>
                <a:lnTo>
                  <a:pt x="4" y="39"/>
                </a:lnTo>
                <a:lnTo>
                  <a:pt x="4" y="43"/>
                </a:lnTo>
                <a:lnTo>
                  <a:pt x="2" y="46"/>
                </a:lnTo>
                <a:lnTo>
                  <a:pt x="2" y="50"/>
                </a:lnTo>
                <a:lnTo>
                  <a:pt x="2" y="52"/>
                </a:lnTo>
                <a:lnTo>
                  <a:pt x="2" y="56"/>
                </a:lnTo>
                <a:lnTo>
                  <a:pt x="0" y="60"/>
                </a:lnTo>
                <a:lnTo>
                  <a:pt x="0" y="64"/>
                </a:lnTo>
                <a:lnTo>
                  <a:pt x="0" y="66"/>
                </a:lnTo>
                <a:lnTo>
                  <a:pt x="0" y="70"/>
                </a:lnTo>
                <a:lnTo>
                  <a:pt x="0" y="73"/>
                </a:lnTo>
                <a:lnTo>
                  <a:pt x="0" y="75"/>
                </a:lnTo>
                <a:lnTo>
                  <a:pt x="0" y="79"/>
                </a:lnTo>
                <a:lnTo>
                  <a:pt x="0" y="83"/>
                </a:lnTo>
                <a:lnTo>
                  <a:pt x="0" y="85"/>
                </a:lnTo>
                <a:lnTo>
                  <a:pt x="0" y="89"/>
                </a:lnTo>
                <a:lnTo>
                  <a:pt x="0" y="91"/>
                </a:lnTo>
                <a:lnTo>
                  <a:pt x="0" y="95"/>
                </a:lnTo>
                <a:lnTo>
                  <a:pt x="0" y="97"/>
                </a:lnTo>
                <a:lnTo>
                  <a:pt x="0" y="98"/>
                </a:lnTo>
                <a:lnTo>
                  <a:pt x="0" y="102"/>
                </a:lnTo>
                <a:lnTo>
                  <a:pt x="0" y="104"/>
                </a:lnTo>
                <a:lnTo>
                  <a:pt x="0" y="106"/>
                </a:lnTo>
                <a:lnTo>
                  <a:pt x="0" y="110"/>
                </a:lnTo>
                <a:lnTo>
                  <a:pt x="0" y="112"/>
                </a:lnTo>
                <a:lnTo>
                  <a:pt x="0" y="116"/>
                </a:lnTo>
                <a:lnTo>
                  <a:pt x="0" y="118"/>
                </a:lnTo>
                <a:lnTo>
                  <a:pt x="0" y="123"/>
                </a:lnTo>
                <a:lnTo>
                  <a:pt x="0" y="125"/>
                </a:lnTo>
                <a:lnTo>
                  <a:pt x="0" y="129"/>
                </a:lnTo>
                <a:lnTo>
                  <a:pt x="0" y="131"/>
                </a:lnTo>
                <a:lnTo>
                  <a:pt x="0" y="135"/>
                </a:lnTo>
                <a:lnTo>
                  <a:pt x="0" y="139"/>
                </a:lnTo>
                <a:lnTo>
                  <a:pt x="0" y="143"/>
                </a:lnTo>
                <a:lnTo>
                  <a:pt x="0" y="147"/>
                </a:lnTo>
                <a:lnTo>
                  <a:pt x="0" y="150"/>
                </a:lnTo>
                <a:lnTo>
                  <a:pt x="0" y="154"/>
                </a:lnTo>
                <a:lnTo>
                  <a:pt x="0" y="158"/>
                </a:lnTo>
                <a:lnTo>
                  <a:pt x="0" y="162"/>
                </a:lnTo>
                <a:lnTo>
                  <a:pt x="0" y="166"/>
                </a:lnTo>
                <a:lnTo>
                  <a:pt x="0" y="170"/>
                </a:lnTo>
                <a:lnTo>
                  <a:pt x="0" y="172"/>
                </a:lnTo>
                <a:lnTo>
                  <a:pt x="0" y="177"/>
                </a:lnTo>
                <a:lnTo>
                  <a:pt x="2" y="179"/>
                </a:lnTo>
                <a:lnTo>
                  <a:pt x="2" y="183"/>
                </a:lnTo>
                <a:lnTo>
                  <a:pt x="2" y="187"/>
                </a:lnTo>
                <a:lnTo>
                  <a:pt x="2" y="191"/>
                </a:lnTo>
                <a:lnTo>
                  <a:pt x="2" y="195"/>
                </a:lnTo>
                <a:lnTo>
                  <a:pt x="2" y="198"/>
                </a:lnTo>
                <a:lnTo>
                  <a:pt x="2" y="202"/>
                </a:lnTo>
                <a:lnTo>
                  <a:pt x="2" y="206"/>
                </a:lnTo>
                <a:lnTo>
                  <a:pt x="2" y="210"/>
                </a:lnTo>
                <a:lnTo>
                  <a:pt x="2" y="212"/>
                </a:lnTo>
                <a:lnTo>
                  <a:pt x="2" y="216"/>
                </a:lnTo>
                <a:lnTo>
                  <a:pt x="2" y="220"/>
                </a:lnTo>
                <a:lnTo>
                  <a:pt x="2" y="224"/>
                </a:lnTo>
                <a:lnTo>
                  <a:pt x="2" y="225"/>
                </a:lnTo>
                <a:lnTo>
                  <a:pt x="2" y="229"/>
                </a:lnTo>
                <a:lnTo>
                  <a:pt x="2" y="233"/>
                </a:lnTo>
                <a:lnTo>
                  <a:pt x="2" y="235"/>
                </a:lnTo>
                <a:lnTo>
                  <a:pt x="2" y="239"/>
                </a:lnTo>
                <a:lnTo>
                  <a:pt x="2" y="241"/>
                </a:lnTo>
                <a:lnTo>
                  <a:pt x="2" y="243"/>
                </a:lnTo>
                <a:lnTo>
                  <a:pt x="2" y="247"/>
                </a:lnTo>
                <a:lnTo>
                  <a:pt x="2" y="249"/>
                </a:lnTo>
                <a:lnTo>
                  <a:pt x="2" y="252"/>
                </a:lnTo>
                <a:lnTo>
                  <a:pt x="2" y="254"/>
                </a:lnTo>
                <a:lnTo>
                  <a:pt x="2" y="256"/>
                </a:lnTo>
                <a:lnTo>
                  <a:pt x="2" y="260"/>
                </a:lnTo>
                <a:lnTo>
                  <a:pt x="2" y="264"/>
                </a:lnTo>
                <a:lnTo>
                  <a:pt x="2" y="268"/>
                </a:lnTo>
                <a:lnTo>
                  <a:pt x="4" y="270"/>
                </a:lnTo>
                <a:lnTo>
                  <a:pt x="4" y="272"/>
                </a:lnTo>
                <a:lnTo>
                  <a:pt x="4" y="274"/>
                </a:lnTo>
                <a:lnTo>
                  <a:pt x="4" y="277"/>
                </a:lnTo>
                <a:lnTo>
                  <a:pt x="6" y="279"/>
                </a:lnTo>
                <a:lnTo>
                  <a:pt x="6" y="281"/>
                </a:lnTo>
                <a:lnTo>
                  <a:pt x="6" y="285"/>
                </a:lnTo>
                <a:lnTo>
                  <a:pt x="8" y="287"/>
                </a:lnTo>
                <a:lnTo>
                  <a:pt x="10" y="291"/>
                </a:lnTo>
                <a:lnTo>
                  <a:pt x="10" y="293"/>
                </a:lnTo>
                <a:lnTo>
                  <a:pt x="12" y="297"/>
                </a:lnTo>
                <a:lnTo>
                  <a:pt x="12" y="299"/>
                </a:lnTo>
                <a:lnTo>
                  <a:pt x="14" y="302"/>
                </a:lnTo>
                <a:lnTo>
                  <a:pt x="16" y="304"/>
                </a:lnTo>
                <a:lnTo>
                  <a:pt x="17" y="308"/>
                </a:lnTo>
                <a:lnTo>
                  <a:pt x="19" y="312"/>
                </a:lnTo>
                <a:lnTo>
                  <a:pt x="19" y="314"/>
                </a:lnTo>
                <a:lnTo>
                  <a:pt x="21" y="318"/>
                </a:lnTo>
                <a:lnTo>
                  <a:pt x="23" y="320"/>
                </a:lnTo>
                <a:lnTo>
                  <a:pt x="23" y="322"/>
                </a:lnTo>
                <a:lnTo>
                  <a:pt x="25" y="325"/>
                </a:lnTo>
                <a:lnTo>
                  <a:pt x="27" y="327"/>
                </a:lnTo>
                <a:lnTo>
                  <a:pt x="29" y="329"/>
                </a:lnTo>
                <a:lnTo>
                  <a:pt x="29" y="331"/>
                </a:lnTo>
                <a:lnTo>
                  <a:pt x="31" y="333"/>
                </a:lnTo>
                <a:lnTo>
                  <a:pt x="33" y="337"/>
                </a:lnTo>
                <a:lnTo>
                  <a:pt x="35" y="341"/>
                </a:lnTo>
                <a:lnTo>
                  <a:pt x="35" y="341"/>
                </a:lnTo>
                <a:lnTo>
                  <a:pt x="37" y="343"/>
                </a:lnTo>
                <a:lnTo>
                  <a:pt x="48" y="329"/>
                </a:lnTo>
                <a:lnTo>
                  <a:pt x="48" y="3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3879850" y="2365375"/>
            <a:ext cx="257175" cy="382588"/>
          </a:xfrm>
          <a:custGeom>
            <a:avLst/>
            <a:gdLst/>
            <a:ahLst/>
            <a:cxnLst>
              <a:cxn ang="0">
                <a:pos x="2" y="77"/>
              </a:cxn>
              <a:cxn ang="0">
                <a:pos x="6" y="56"/>
              </a:cxn>
              <a:cxn ang="0">
                <a:pos x="18" y="31"/>
              </a:cxn>
              <a:cxn ang="0">
                <a:pos x="37" y="35"/>
              </a:cxn>
              <a:cxn ang="0">
                <a:pos x="48" y="52"/>
              </a:cxn>
              <a:cxn ang="0">
                <a:pos x="60" y="25"/>
              </a:cxn>
              <a:cxn ang="0">
                <a:pos x="79" y="0"/>
              </a:cxn>
              <a:cxn ang="0">
                <a:pos x="98" y="17"/>
              </a:cxn>
              <a:cxn ang="0">
                <a:pos x="108" y="44"/>
              </a:cxn>
              <a:cxn ang="0">
                <a:pos x="120" y="37"/>
              </a:cxn>
              <a:cxn ang="0">
                <a:pos x="143" y="40"/>
              </a:cxn>
              <a:cxn ang="0">
                <a:pos x="152" y="62"/>
              </a:cxn>
              <a:cxn ang="0">
                <a:pos x="156" y="89"/>
              </a:cxn>
              <a:cxn ang="0">
                <a:pos x="160" y="119"/>
              </a:cxn>
              <a:cxn ang="0">
                <a:pos x="162" y="150"/>
              </a:cxn>
              <a:cxn ang="0">
                <a:pos x="162" y="181"/>
              </a:cxn>
              <a:cxn ang="0">
                <a:pos x="162" y="206"/>
              </a:cxn>
              <a:cxn ang="0">
                <a:pos x="146" y="239"/>
              </a:cxn>
              <a:cxn ang="0">
                <a:pos x="146" y="214"/>
              </a:cxn>
              <a:cxn ang="0">
                <a:pos x="145" y="187"/>
              </a:cxn>
              <a:cxn ang="0">
                <a:pos x="145" y="156"/>
              </a:cxn>
              <a:cxn ang="0">
                <a:pos x="143" y="121"/>
              </a:cxn>
              <a:cxn ang="0">
                <a:pos x="141" y="94"/>
              </a:cxn>
              <a:cxn ang="0">
                <a:pos x="137" y="71"/>
              </a:cxn>
              <a:cxn ang="0">
                <a:pos x="120" y="58"/>
              </a:cxn>
              <a:cxn ang="0">
                <a:pos x="112" y="71"/>
              </a:cxn>
              <a:cxn ang="0">
                <a:pos x="112" y="90"/>
              </a:cxn>
              <a:cxn ang="0">
                <a:pos x="110" y="115"/>
              </a:cxn>
              <a:cxn ang="0">
                <a:pos x="110" y="140"/>
              </a:cxn>
              <a:cxn ang="0">
                <a:pos x="108" y="166"/>
              </a:cxn>
              <a:cxn ang="0">
                <a:pos x="106" y="191"/>
              </a:cxn>
              <a:cxn ang="0">
                <a:pos x="102" y="198"/>
              </a:cxn>
              <a:cxn ang="0">
                <a:pos x="98" y="173"/>
              </a:cxn>
              <a:cxn ang="0">
                <a:pos x="98" y="146"/>
              </a:cxn>
              <a:cxn ang="0">
                <a:pos x="96" y="115"/>
              </a:cxn>
              <a:cxn ang="0">
                <a:pos x="96" y="85"/>
              </a:cxn>
              <a:cxn ang="0">
                <a:pos x="95" y="58"/>
              </a:cxn>
              <a:cxn ang="0">
                <a:pos x="91" y="39"/>
              </a:cxn>
              <a:cxn ang="0">
                <a:pos x="79" y="29"/>
              </a:cxn>
              <a:cxn ang="0">
                <a:pos x="62" y="48"/>
              </a:cxn>
              <a:cxn ang="0">
                <a:pos x="60" y="67"/>
              </a:cxn>
              <a:cxn ang="0">
                <a:pos x="60" y="87"/>
              </a:cxn>
              <a:cxn ang="0">
                <a:pos x="60" y="110"/>
              </a:cxn>
              <a:cxn ang="0">
                <a:pos x="60" y="137"/>
              </a:cxn>
              <a:cxn ang="0">
                <a:pos x="60" y="160"/>
              </a:cxn>
              <a:cxn ang="0">
                <a:pos x="60" y="183"/>
              </a:cxn>
              <a:cxn ang="0">
                <a:pos x="58" y="202"/>
              </a:cxn>
              <a:cxn ang="0">
                <a:pos x="52" y="179"/>
              </a:cxn>
              <a:cxn ang="0">
                <a:pos x="50" y="158"/>
              </a:cxn>
              <a:cxn ang="0">
                <a:pos x="48" y="133"/>
              </a:cxn>
              <a:cxn ang="0">
                <a:pos x="45" y="108"/>
              </a:cxn>
              <a:cxn ang="0">
                <a:pos x="43" y="89"/>
              </a:cxn>
              <a:cxn ang="0">
                <a:pos x="39" y="67"/>
              </a:cxn>
              <a:cxn ang="0">
                <a:pos x="25" y="50"/>
              </a:cxn>
              <a:cxn ang="0">
                <a:pos x="20" y="71"/>
              </a:cxn>
              <a:cxn ang="0">
                <a:pos x="18" y="94"/>
              </a:cxn>
              <a:cxn ang="0">
                <a:pos x="16" y="112"/>
              </a:cxn>
            </a:cxnLst>
            <a:rect l="0" t="0" r="r" b="b"/>
            <a:pathLst>
              <a:path w="162" h="241">
                <a:moveTo>
                  <a:pt x="0" y="92"/>
                </a:moveTo>
                <a:lnTo>
                  <a:pt x="0" y="92"/>
                </a:lnTo>
                <a:lnTo>
                  <a:pt x="0" y="90"/>
                </a:lnTo>
                <a:lnTo>
                  <a:pt x="0" y="87"/>
                </a:lnTo>
                <a:lnTo>
                  <a:pt x="0" y="83"/>
                </a:lnTo>
                <a:lnTo>
                  <a:pt x="0" y="81"/>
                </a:lnTo>
                <a:lnTo>
                  <a:pt x="0" y="79"/>
                </a:lnTo>
                <a:lnTo>
                  <a:pt x="2" y="77"/>
                </a:lnTo>
                <a:lnTo>
                  <a:pt x="2" y="75"/>
                </a:lnTo>
                <a:lnTo>
                  <a:pt x="2" y="71"/>
                </a:lnTo>
                <a:lnTo>
                  <a:pt x="2" y="69"/>
                </a:lnTo>
                <a:lnTo>
                  <a:pt x="4" y="67"/>
                </a:lnTo>
                <a:lnTo>
                  <a:pt x="4" y="64"/>
                </a:lnTo>
                <a:lnTo>
                  <a:pt x="4" y="62"/>
                </a:lnTo>
                <a:lnTo>
                  <a:pt x="6" y="58"/>
                </a:lnTo>
                <a:lnTo>
                  <a:pt x="6" y="56"/>
                </a:lnTo>
                <a:lnTo>
                  <a:pt x="6" y="52"/>
                </a:lnTo>
                <a:lnTo>
                  <a:pt x="8" y="50"/>
                </a:lnTo>
                <a:lnTo>
                  <a:pt x="8" y="48"/>
                </a:lnTo>
                <a:lnTo>
                  <a:pt x="10" y="44"/>
                </a:lnTo>
                <a:lnTo>
                  <a:pt x="10" y="42"/>
                </a:lnTo>
                <a:lnTo>
                  <a:pt x="12" y="39"/>
                </a:lnTo>
                <a:lnTo>
                  <a:pt x="14" y="35"/>
                </a:lnTo>
                <a:lnTo>
                  <a:pt x="18" y="31"/>
                </a:lnTo>
                <a:lnTo>
                  <a:pt x="20" y="31"/>
                </a:lnTo>
                <a:lnTo>
                  <a:pt x="22" y="29"/>
                </a:lnTo>
                <a:lnTo>
                  <a:pt x="25" y="29"/>
                </a:lnTo>
                <a:lnTo>
                  <a:pt x="27" y="29"/>
                </a:lnTo>
                <a:lnTo>
                  <a:pt x="29" y="29"/>
                </a:lnTo>
                <a:lnTo>
                  <a:pt x="33" y="31"/>
                </a:lnTo>
                <a:lnTo>
                  <a:pt x="35" y="33"/>
                </a:lnTo>
                <a:lnTo>
                  <a:pt x="37" y="35"/>
                </a:lnTo>
                <a:lnTo>
                  <a:pt x="39" y="39"/>
                </a:lnTo>
                <a:lnTo>
                  <a:pt x="41" y="40"/>
                </a:lnTo>
                <a:lnTo>
                  <a:pt x="43" y="42"/>
                </a:lnTo>
                <a:lnTo>
                  <a:pt x="43" y="44"/>
                </a:lnTo>
                <a:lnTo>
                  <a:pt x="45" y="48"/>
                </a:lnTo>
                <a:lnTo>
                  <a:pt x="47" y="50"/>
                </a:lnTo>
                <a:lnTo>
                  <a:pt x="48" y="52"/>
                </a:lnTo>
                <a:lnTo>
                  <a:pt x="48" y="52"/>
                </a:lnTo>
                <a:lnTo>
                  <a:pt x="48" y="50"/>
                </a:lnTo>
                <a:lnTo>
                  <a:pt x="48" y="48"/>
                </a:lnTo>
                <a:lnTo>
                  <a:pt x="50" y="44"/>
                </a:lnTo>
                <a:lnTo>
                  <a:pt x="52" y="40"/>
                </a:lnTo>
                <a:lnTo>
                  <a:pt x="54" y="37"/>
                </a:lnTo>
                <a:lnTo>
                  <a:pt x="56" y="31"/>
                </a:lnTo>
                <a:lnTo>
                  <a:pt x="58" y="27"/>
                </a:lnTo>
                <a:lnTo>
                  <a:pt x="60" y="25"/>
                </a:lnTo>
                <a:lnTo>
                  <a:pt x="62" y="23"/>
                </a:lnTo>
                <a:lnTo>
                  <a:pt x="62" y="19"/>
                </a:lnTo>
                <a:lnTo>
                  <a:pt x="64" y="17"/>
                </a:lnTo>
                <a:lnTo>
                  <a:pt x="66" y="13"/>
                </a:lnTo>
                <a:lnTo>
                  <a:pt x="70" y="10"/>
                </a:lnTo>
                <a:lnTo>
                  <a:pt x="72" y="6"/>
                </a:lnTo>
                <a:lnTo>
                  <a:pt x="75" y="4"/>
                </a:lnTo>
                <a:lnTo>
                  <a:pt x="79" y="0"/>
                </a:lnTo>
                <a:lnTo>
                  <a:pt x="81" y="0"/>
                </a:lnTo>
                <a:lnTo>
                  <a:pt x="85" y="0"/>
                </a:lnTo>
                <a:lnTo>
                  <a:pt x="87" y="0"/>
                </a:lnTo>
                <a:lnTo>
                  <a:pt x="89" y="2"/>
                </a:lnTo>
                <a:lnTo>
                  <a:pt x="93" y="6"/>
                </a:lnTo>
                <a:lnTo>
                  <a:pt x="95" y="8"/>
                </a:lnTo>
                <a:lnTo>
                  <a:pt x="96" y="12"/>
                </a:lnTo>
                <a:lnTo>
                  <a:pt x="98" y="17"/>
                </a:lnTo>
                <a:lnTo>
                  <a:pt x="100" y="21"/>
                </a:lnTo>
                <a:lnTo>
                  <a:pt x="102" y="25"/>
                </a:lnTo>
                <a:lnTo>
                  <a:pt x="102" y="31"/>
                </a:lnTo>
                <a:lnTo>
                  <a:pt x="104" y="35"/>
                </a:lnTo>
                <a:lnTo>
                  <a:pt x="106" y="39"/>
                </a:lnTo>
                <a:lnTo>
                  <a:pt x="106" y="40"/>
                </a:lnTo>
                <a:lnTo>
                  <a:pt x="108" y="44"/>
                </a:lnTo>
                <a:lnTo>
                  <a:pt x="108" y="44"/>
                </a:lnTo>
                <a:lnTo>
                  <a:pt x="108" y="46"/>
                </a:lnTo>
                <a:lnTo>
                  <a:pt x="108" y="44"/>
                </a:lnTo>
                <a:lnTo>
                  <a:pt x="108" y="44"/>
                </a:lnTo>
                <a:lnTo>
                  <a:pt x="110" y="40"/>
                </a:lnTo>
                <a:lnTo>
                  <a:pt x="114" y="40"/>
                </a:lnTo>
                <a:lnTo>
                  <a:pt x="116" y="39"/>
                </a:lnTo>
                <a:lnTo>
                  <a:pt x="118" y="39"/>
                </a:lnTo>
                <a:lnTo>
                  <a:pt x="120" y="37"/>
                </a:lnTo>
                <a:lnTo>
                  <a:pt x="123" y="37"/>
                </a:lnTo>
                <a:lnTo>
                  <a:pt x="127" y="37"/>
                </a:lnTo>
                <a:lnTo>
                  <a:pt x="131" y="37"/>
                </a:lnTo>
                <a:lnTo>
                  <a:pt x="133" y="37"/>
                </a:lnTo>
                <a:lnTo>
                  <a:pt x="135" y="39"/>
                </a:lnTo>
                <a:lnTo>
                  <a:pt x="137" y="39"/>
                </a:lnTo>
                <a:lnTo>
                  <a:pt x="141" y="40"/>
                </a:lnTo>
                <a:lnTo>
                  <a:pt x="143" y="40"/>
                </a:lnTo>
                <a:lnTo>
                  <a:pt x="145" y="42"/>
                </a:lnTo>
                <a:lnTo>
                  <a:pt x="146" y="46"/>
                </a:lnTo>
                <a:lnTo>
                  <a:pt x="148" y="50"/>
                </a:lnTo>
                <a:lnTo>
                  <a:pt x="148" y="52"/>
                </a:lnTo>
                <a:lnTo>
                  <a:pt x="150" y="54"/>
                </a:lnTo>
                <a:lnTo>
                  <a:pt x="150" y="56"/>
                </a:lnTo>
                <a:lnTo>
                  <a:pt x="152" y="60"/>
                </a:lnTo>
                <a:lnTo>
                  <a:pt x="152" y="62"/>
                </a:lnTo>
                <a:lnTo>
                  <a:pt x="152" y="65"/>
                </a:lnTo>
                <a:lnTo>
                  <a:pt x="154" y="67"/>
                </a:lnTo>
                <a:lnTo>
                  <a:pt x="154" y="71"/>
                </a:lnTo>
                <a:lnTo>
                  <a:pt x="154" y="73"/>
                </a:lnTo>
                <a:lnTo>
                  <a:pt x="156" y="77"/>
                </a:lnTo>
                <a:lnTo>
                  <a:pt x="156" y="81"/>
                </a:lnTo>
                <a:lnTo>
                  <a:pt x="156" y="85"/>
                </a:lnTo>
                <a:lnTo>
                  <a:pt x="156" y="89"/>
                </a:lnTo>
                <a:lnTo>
                  <a:pt x="158" y="92"/>
                </a:lnTo>
                <a:lnTo>
                  <a:pt x="158" y="94"/>
                </a:lnTo>
                <a:lnTo>
                  <a:pt x="158" y="98"/>
                </a:lnTo>
                <a:lnTo>
                  <a:pt x="158" y="102"/>
                </a:lnTo>
                <a:lnTo>
                  <a:pt x="158" y="106"/>
                </a:lnTo>
                <a:lnTo>
                  <a:pt x="158" y="112"/>
                </a:lnTo>
                <a:lnTo>
                  <a:pt x="160" y="115"/>
                </a:lnTo>
                <a:lnTo>
                  <a:pt x="160" y="119"/>
                </a:lnTo>
                <a:lnTo>
                  <a:pt x="160" y="123"/>
                </a:lnTo>
                <a:lnTo>
                  <a:pt x="160" y="127"/>
                </a:lnTo>
                <a:lnTo>
                  <a:pt x="162" y="131"/>
                </a:lnTo>
                <a:lnTo>
                  <a:pt x="162" y="135"/>
                </a:lnTo>
                <a:lnTo>
                  <a:pt x="162" y="139"/>
                </a:lnTo>
                <a:lnTo>
                  <a:pt x="162" y="142"/>
                </a:lnTo>
                <a:lnTo>
                  <a:pt x="162" y="146"/>
                </a:lnTo>
                <a:lnTo>
                  <a:pt x="162" y="150"/>
                </a:lnTo>
                <a:lnTo>
                  <a:pt x="162" y="154"/>
                </a:lnTo>
                <a:lnTo>
                  <a:pt x="162" y="158"/>
                </a:lnTo>
                <a:lnTo>
                  <a:pt x="162" y="164"/>
                </a:lnTo>
                <a:lnTo>
                  <a:pt x="162" y="166"/>
                </a:lnTo>
                <a:lnTo>
                  <a:pt x="162" y="169"/>
                </a:lnTo>
                <a:lnTo>
                  <a:pt x="162" y="173"/>
                </a:lnTo>
                <a:lnTo>
                  <a:pt x="162" y="177"/>
                </a:lnTo>
                <a:lnTo>
                  <a:pt x="162" y="181"/>
                </a:lnTo>
                <a:lnTo>
                  <a:pt x="162" y="183"/>
                </a:lnTo>
                <a:lnTo>
                  <a:pt x="162" y="187"/>
                </a:lnTo>
                <a:lnTo>
                  <a:pt x="162" y="191"/>
                </a:lnTo>
                <a:lnTo>
                  <a:pt x="162" y="192"/>
                </a:lnTo>
                <a:lnTo>
                  <a:pt x="162" y="196"/>
                </a:lnTo>
                <a:lnTo>
                  <a:pt x="162" y="198"/>
                </a:lnTo>
                <a:lnTo>
                  <a:pt x="162" y="202"/>
                </a:lnTo>
                <a:lnTo>
                  <a:pt x="162" y="206"/>
                </a:lnTo>
                <a:lnTo>
                  <a:pt x="162" y="210"/>
                </a:lnTo>
                <a:lnTo>
                  <a:pt x="162" y="212"/>
                </a:lnTo>
                <a:lnTo>
                  <a:pt x="162" y="216"/>
                </a:lnTo>
                <a:lnTo>
                  <a:pt x="162" y="217"/>
                </a:lnTo>
                <a:lnTo>
                  <a:pt x="162" y="217"/>
                </a:lnTo>
                <a:lnTo>
                  <a:pt x="146" y="241"/>
                </a:lnTo>
                <a:lnTo>
                  <a:pt x="146" y="241"/>
                </a:lnTo>
                <a:lnTo>
                  <a:pt x="146" y="239"/>
                </a:lnTo>
                <a:lnTo>
                  <a:pt x="146" y="237"/>
                </a:lnTo>
                <a:lnTo>
                  <a:pt x="146" y="233"/>
                </a:lnTo>
                <a:lnTo>
                  <a:pt x="146" y="229"/>
                </a:lnTo>
                <a:lnTo>
                  <a:pt x="146" y="225"/>
                </a:lnTo>
                <a:lnTo>
                  <a:pt x="146" y="223"/>
                </a:lnTo>
                <a:lnTo>
                  <a:pt x="146" y="219"/>
                </a:lnTo>
                <a:lnTo>
                  <a:pt x="146" y="217"/>
                </a:lnTo>
                <a:lnTo>
                  <a:pt x="146" y="214"/>
                </a:lnTo>
                <a:lnTo>
                  <a:pt x="145" y="212"/>
                </a:lnTo>
                <a:lnTo>
                  <a:pt x="145" y="208"/>
                </a:lnTo>
                <a:lnTo>
                  <a:pt x="145" y="204"/>
                </a:lnTo>
                <a:lnTo>
                  <a:pt x="145" y="200"/>
                </a:lnTo>
                <a:lnTo>
                  <a:pt x="145" y="196"/>
                </a:lnTo>
                <a:lnTo>
                  <a:pt x="145" y="194"/>
                </a:lnTo>
                <a:lnTo>
                  <a:pt x="145" y="191"/>
                </a:lnTo>
                <a:lnTo>
                  <a:pt x="145" y="187"/>
                </a:lnTo>
                <a:lnTo>
                  <a:pt x="145" y="183"/>
                </a:lnTo>
                <a:lnTo>
                  <a:pt x="145" y="179"/>
                </a:lnTo>
                <a:lnTo>
                  <a:pt x="145" y="175"/>
                </a:lnTo>
                <a:lnTo>
                  <a:pt x="145" y="171"/>
                </a:lnTo>
                <a:lnTo>
                  <a:pt x="145" y="167"/>
                </a:lnTo>
                <a:lnTo>
                  <a:pt x="145" y="164"/>
                </a:lnTo>
                <a:lnTo>
                  <a:pt x="145" y="158"/>
                </a:lnTo>
                <a:lnTo>
                  <a:pt x="145" y="156"/>
                </a:lnTo>
                <a:lnTo>
                  <a:pt x="143" y="150"/>
                </a:lnTo>
                <a:lnTo>
                  <a:pt x="143" y="146"/>
                </a:lnTo>
                <a:lnTo>
                  <a:pt x="143" y="142"/>
                </a:lnTo>
                <a:lnTo>
                  <a:pt x="143" y="139"/>
                </a:lnTo>
                <a:lnTo>
                  <a:pt x="143" y="135"/>
                </a:lnTo>
                <a:lnTo>
                  <a:pt x="143" y="129"/>
                </a:lnTo>
                <a:lnTo>
                  <a:pt x="143" y="125"/>
                </a:lnTo>
                <a:lnTo>
                  <a:pt x="143" y="121"/>
                </a:lnTo>
                <a:lnTo>
                  <a:pt x="141" y="119"/>
                </a:lnTo>
                <a:lnTo>
                  <a:pt x="141" y="115"/>
                </a:lnTo>
                <a:lnTo>
                  <a:pt x="141" y="112"/>
                </a:lnTo>
                <a:lnTo>
                  <a:pt x="141" y="108"/>
                </a:lnTo>
                <a:lnTo>
                  <a:pt x="141" y="104"/>
                </a:lnTo>
                <a:lnTo>
                  <a:pt x="141" y="100"/>
                </a:lnTo>
                <a:lnTo>
                  <a:pt x="141" y="96"/>
                </a:lnTo>
                <a:lnTo>
                  <a:pt x="141" y="94"/>
                </a:lnTo>
                <a:lnTo>
                  <a:pt x="139" y="90"/>
                </a:lnTo>
                <a:lnTo>
                  <a:pt x="139" y="87"/>
                </a:lnTo>
                <a:lnTo>
                  <a:pt x="139" y="83"/>
                </a:lnTo>
                <a:lnTo>
                  <a:pt x="139" y="81"/>
                </a:lnTo>
                <a:lnTo>
                  <a:pt x="139" y="79"/>
                </a:lnTo>
                <a:lnTo>
                  <a:pt x="137" y="75"/>
                </a:lnTo>
                <a:lnTo>
                  <a:pt x="137" y="73"/>
                </a:lnTo>
                <a:lnTo>
                  <a:pt x="137" y="71"/>
                </a:lnTo>
                <a:lnTo>
                  <a:pt x="137" y="67"/>
                </a:lnTo>
                <a:lnTo>
                  <a:pt x="135" y="64"/>
                </a:lnTo>
                <a:lnTo>
                  <a:pt x="135" y="62"/>
                </a:lnTo>
                <a:lnTo>
                  <a:pt x="135" y="60"/>
                </a:lnTo>
                <a:lnTo>
                  <a:pt x="131" y="58"/>
                </a:lnTo>
                <a:lnTo>
                  <a:pt x="127" y="56"/>
                </a:lnTo>
                <a:lnTo>
                  <a:pt x="123" y="58"/>
                </a:lnTo>
                <a:lnTo>
                  <a:pt x="120" y="58"/>
                </a:lnTo>
                <a:lnTo>
                  <a:pt x="116" y="60"/>
                </a:lnTo>
                <a:lnTo>
                  <a:pt x="114" y="62"/>
                </a:lnTo>
                <a:lnTo>
                  <a:pt x="112" y="64"/>
                </a:lnTo>
                <a:lnTo>
                  <a:pt x="112" y="65"/>
                </a:lnTo>
                <a:lnTo>
                  <a:pt x="112" y="65"/>
                </a:lnTo>
                <a:lnTo>
                  <a:pt x="112" y="65"/>
                </a:lnTo>
                <a:lnTo>
                  <a:pt x="112" y="67"/>
                </a:lnTo>
                <a:lnTo>
                  <a:pt x="112" y="71"/>
                </a:lnTo>
                <a:lnTo>
                  <a:pt x="112" y="73"/>
                </a:lnTo>
                <a:lnTo>
                  <a:pt x="112" y="77"/>
                </a:lnTo>
                <a:lnTo>
                  <a:pt x="112" y="79"/>
                </a:lnTo>
                <a:lnTo>
                  <a:pt x="112" y="81"/>
                </a:lnTo>
                <a:lnTo>
                  <a:pt x="112" y="85"/>
                </a:lnTo>
                <a:lnTo>
                  <a:pt x="112" y="87"/>
                </a:lnTo>
                <a:lnTo>
                  <a:pt x="112" y="89"/>
                </a:lnTo>
                <a:lnTo>
                  <a:pt x="112" y="90"/>
                </a:lnTo>
                <a:lnTo>
                  <a:pt x="112" y="94"/>
                </a:lnTo>
                <a:lnTo>
                  <a:pt x="112" y="96"/>
                </a:lnTo>
                <a:lnTo>
                  <a:pt x="112" y="98"/>
                </a:lnTo>
                <a:lnTo>
                  <a:pt x="112" y="102"/>
                </a:lnTo>
                <a:lnTo>
                  <a:pt x="112" y="106"/>
                </a:lnTo>
                <a:lnTo>
                  <a:pt x="112" y="108"/>
                </a:lnTo>
                <a:lnTo>
                  <a:pt x="110" y="112"/>
                </a:lnTo>
                <a:lnTo>
                  <a:pt x="110" y="115"/>
                </a:lnTo>
                <a:lnTo>
                  <a:pt x="110" y="117"/>
                </a:lnTo>
                <a:lnTo>
                  <a:pt x="110" y="121"/>
                </a:lnTo>
                <a:lnTo>
                  <a:pt x="110" y="125"/>
                </a:lnTo>
                <a:lnTo>
                  <a:pt x="110" y="129"/>
                </a:lnTo>
                <a:lnTo>
                  <a:pt x="110" y="131"/>
                </a:lnTo>
                <a:lnTo>
                  <a:pt x="110" y="135"/>
                </a:lnTo>
                <a:lnTo>
                  <a:pt x="110" y="139"/>
                </a:lnTo>
                <a:lnTo>
                  <a:pt x="110" y="140"/>
                </a:lnTo>
                <a:lnTo>
                  <a:pt x="110" y="144"/>
                </a:lnTo>
                <a:lnTo>
                  <a:pt x="110" y="148"/>
                </a:lnTo>
                <a:lnTo>
                  <a:pt x="110" y="150"/>
                </a:lnTo>
                <a:lnTo>
                  <a:pt x="110" y="154"/>
                </a:lnTo>
                <a:lnTo>
                  <a:pt x="110" y="156"/>
                </a:lnTo>
                <a:lnTo>
                  <a:pt x="110" y="160"/>
                </a:lnTo>
                <a:lnTo>
                  <a:pt x="108" y="164"/>
                </a:lnTo>
                <a:lnTo>
                  <a:pt x="108" y="166"/>
                </a:lnTo>
                <a:lnTo>
                  <a:pt x="108" y="169"/>
                </a:lnTo>
                <a:lnTo>
                  <a:pt x="108" y="171"/>
                </a:lnTo>
                <a:lnTo>
                  <a:pt x="108" y="173"/>
                </a:lnTo>
                <a:lnTo>
                  <a:pt x="108" y="177"/>
                </a:lnTo>
                <a:lnTo>
                  <a:pt x="108" y="179"/>
                </a:lnTo>
                <a:lnTo>
                  <a:pt x="108" y="183"/>
                </a:lnTo>
                <a:lnTo>
                  <a:pt x="108" y="187"/>
                </a:lnTo>
                <a:lnTo>
                  <a:pt x="106" y="191"/>
                </a:lnTo>
                <a:lnTo>
                  <a:pt x="106" y="194"/>
                </a:lnTo>
                <a:lnTo>
                  <a:pt x="106" y="196"/>
                </a:lnTo>
                <a:lnTo>
                  <a:pt x="106" y="198"/>
                </a:lnTo>
                <a:lnTo>
                  <a:pt x="104" y="200"/>
                </a:lnTo>
                <a:lnTo>
                  <a:pt x="104" y="200"/>
                </a:lnTo>
                <a:lnTo>
                  <a:pt x="104" y="202"/>
                </a:lnTo>
                <a:lnTo>
                  <a:pt x="102" y="200"/>
                </a:lnTo>
                <a:lnTo>
                  <a:pt x="102" y="198"/>
                </a:lnTo>
                <a:lnTo>
                  <a:pt x="102" y="196"/>
                </a:lnTo>
                <a:lnTo>
                  <a:pt x="100" y="192"/>
                </a:lnTo>
                <a:lnTo>
                  <a:pt x="100" y="189"/>
                </a:lnTo>
                <a:lnTo>
                  <a:pt x="100" y="185"/>
                </a:lnTo>
                <a:lnTo>
                  <a:pt x="100" y="181"/>
                </a:lnTo>
                <a:lnTo>
                  <a:pt x="98" y="179"/>
                </a:lnTo>
                <a:lnTo>
                  <a:pt x="98" y="175"/>
                </a:lnTo>
                <a:lnTo>
                  <a:pt x="98" y="173"/>
                </a:lnTo>
                <a:lnTo>
                  <a:pt x="98" y="169"/>
                </a:lnTo>
                <a:lnTo>
                  <a:pt x="98" y="167"/>
                </a:lnTo>
                <a:lnTo>
                  <a:pt x="98" y="164"/>
                </a:lnTo>
                <a:lnTo>
                  <a:pt x="98" y="160"/>
                </a:lnTo>
                <a:lnTo>
                  <a:pt x="98" y="156"/>
                </a:lnTo>
                <a:lnTo>
                  <a:pt x="98" y="154"/>
                </a:lnTo>
                <a:lnTo>
                  <a:pt x="98" y="150"/>
                </a:lnTo>
                <a:lnTo>
                  <a:pt x="98" y="146"/>
                </a:lnTo>
                <a:lnTo>
                  <a:pt x="98" y="142"/>
                </a:lnTo>
                <a:lnTo>
                  <a:pt x="98" y="139"/>
                </a:lnTo>
                <a:lnTo>
                  <a:pt x="98" y="135"/>
                </a:lnTo>
                <a:lnTo>
                  <a:pt x="98" y="131"/>
                </a:lnTo>
                <a:lnTo>
                  <a:pt x="96" y="127"/>
                </a:lnTo>
                <a:lnTo>
                  <a:pt x="96" y="123"/>
                </a:lnTo>
                <a:lnTo>
                  <a:pt x="96" y="119"/>
                </a:lnTo>
                <a:lnTo>
                  <a:pt x="96" y="115"/>
                </a:lnTo>
                <a:lnTo>
                  <a:pt x="96" y="112"/>
                </a:lnTo>
                <a:lnTo>
                  <a:pt x="96" y="108"/>
                </a:lnTo>
                <a:lnTo>
                  <a:pt x="96" y="104"/>
                </a:lnTo>
                <a:lnTo>
                  <a:pt x="96" y="100"/>
                </a:lnTo>
                <a:lnTo>
                  <a:pt x="96" y="96"/>
                </a:lnTo>
                <a:lnTo>
                  <a:pt x="96" y="92"/>
                </a:lnTo>
                <a:lnTo>
                  <a:pt x="96" y="89"/>
                </a:lnTo>
                <a:lnTo>
                  <a:pt x="96" y="85"/>
                </a:lnTo>
                <a:lnTo>
                  <a:pt x="95" y="81"/>
                </a:lnTo>
                <a:lnTo>
                  <a:pt x="95" y="77"/>
                </a:lnTo>
                <a:lnTo>
                  <a:pt x="95" y="75"/>
                </a:lnTo>
                <a:lnTo>
                  <a:pt x="95" y="71"/>
                </a:lnTo>
                <a:lnTo>
                  <a:pt x="95" y="67"/>
                </a:lnTo>
                <a:lnTo>
                  <a:pt x="95" y="65"/>
                </a:lnTo>
                <a:lnTo>
                  <a:pt x="95" y="62"/>
                </a:lnTo>
                <a:lnTo>
                  <a:pt x="95" y="58"/>
                </a:lnTo>
                <a:lnTo>
                  <a:pt x="95" y="56"/>
                </a:lnTo>
                <a:lnTo>
                  <a:pt x="93" y="52"/>
                </a:lnTo>
                <a:lnTo>
                  <a:pt x="93" y="50"/>
                </a:lnTo>
                <a:lnTo>
                  <a:pt x="93" y="48"/>
                </a:lnTo>
                <a:lnTo>
                  <a:pt x="93" y="44"/>
                </a:lnTo>
                <a:lnTo>
                  <a:pt x="93" y="42"/>
                </a:lnTo>
                <a:lnTo>
                  <a:pt x="91" y="40"/>
                </a:lnTo>
                <a:lnTo>
                  <a:pt x="91" y="39"/>
                </a:lnTo>
                <a:lnTo>
                  <a:pt x="91" y="35"/>
                </a:lnTo>
                <a:lnTo>
                  <a:pt x="89" y="33"/>
                </a:lnTo>
                <a:lnTo>
                  <a:pt x="89" y="31"/>
                </a:lnTo>
                <a:lnTo>
                  <a:pt x="89" y="31"/>
                </a:lnTo>
                <a:lnTo>
                  <a:pt x="85" y="29"/>
                </a:lnTo>
                <a:lnTo>
                  <a:pt x="83" y="29"/>
                </a:lnTo>
                <a:lnTo>
                  <a:pt x="81" y="27"/>
                </a:lnTo>
                <a:lnTo>
                  <a:pt x="79" y="29"/>
                </a:lnTo>
                <a:lnTo>
                  <a:pt x="77" y="31"/>
                </a:lnTo>
                <a:lnTo>
                  <a:pt x="73" y="31"/>
                </a:lnTo>
                <a:lnTo>
                  <a:pt x="72" y="35"/>
                </a:lnTo>
                <a:lnTo>
                  <a:pt x="70" y="37"/>
                </a:lnTo>
                <a:lnTo>
                  <a:pt x="68" y="39"/>
                </a:lnTo>
                <a:lnTo>
                  <a:pt x="66" y="40"/>
                </a:lnTo>
                <a:lnTo>
                  <a:pt x="64" y="44"/>
                </a:lnTo>
                <a:lnTo>
                  <a:pt x="62" y="48"/>
                </a:lnTo>
                <a:lnTo>
                  <a:pt x="62" y="50"/>
                </a:lnTo>
                <a:lnTo>
                  <a:pt x="60" y="52"/>
                </a:lnTo>
                <a:lnTo>
                  <a:pt x="60" y="56"/>
                </a:lnTo>
                <a:lnTo>
                  <a:pt x="60" y="58"/>
                </a:lnTo>
                <a:lnTo>
                  <a:pt x="60" y="60"/>
                </a:lnTo>
                <a:lnTo>
                  <a:pt x="60" y="62"/>
                </a:lnTo>
                <a:lnTo>
                  <a:pt x="60" y="64"/>
                </a:lnTo>
                <a:lnTo>
                  <a:pt x="60" y="67"/>
                </a:lnTo>
                <a:lnTo>
                  <a:pt x="60" y="69"/>
                </a:lnTo>
                <a:lnTo>
                  <a:pt x="60" y="71"/>
                </a:lnTo>
                <a:lnTo>
                  <a:pt x="60" y="73"/>
                </a:lnTo>
                <a:lnTo>
                  <a:pt x="60" y="75"/>
                </a:lnTo>
                <a:lnTo>
                  <a:pt x="60" y="77"/>
                </a:lnTo>
                <a:lnTo>
                  <a:pt x="60" y="81"/>
                </a:lnTo>
                <a:lnTo>
                  <a:pt x="60" y="83"/>
                </a:lnTo>
                <a:lnTo>
                  <a:pt x="60" y="87"/>
                </a:lnTo>
                <a:lnTo>
                  <a:pt x="60" y="89"/>
                </a:lnTo>
                <a:lnTo>
                  <a:pt x="60" y="90"/>
                </a:lnTo>
                <a:lnTo>
                  <a:pt x="60" y="94"/>
                </a:lnTo>
                <a:lnTo>
                  <a:pt x="60" y="96"/>
                </a:lnTo>
                <a:lnTo>
                  <a:pt x="60" y="100"/>
                </a:lnTo>
                <a:lnTo>
                  <a:pt x="60" y="104"/>
                </a:lnTo>
                <a:lnTo>
                  <a:pt x="60" y="106"/>
                </a:lnTo>
                <a:lnTo>
                  <a:pt x="60" y="110"/>
                </a:lnTo>
                <a:lnTo>
                  <a:pt x="60" y="112"/>
                </a:lnTo>
                <a:lnTo>
                  <a:pt x="60" y="115"/>
                </a:lnTo>
                <a:lnTo>
                  <a:pt x="60" y="119"/>
                </a:lnTo>
                <a:lnTo>
                  <a:pt x="60" y="121"/>
                </a:lnTo>
                <a:lnTo>
                  <a:pt x="60" y="125"/>
                </a:lnTo>
                <a:lnTo>
                  <a:pt x="60" y="129"/>
                </a:lnTo>
                <a:lnTo>
                  <a:pt x="60" y="131"/>
                </a:lnTo>
                <a:lnTo>
                  <a:pt x="60" y="137"/>
                </a:lnTo>
                <a:lnTo>
                  <a:pt x="60" y="139"/>
                </a:lnTo>
                <a:lnTo>
                  <a:pt x="60" y="142"/>
                </a:lnTo>
                <a:lnTo>
                  <a:pt x="60" y="144"/>
                </a:lnTo>
                <a:lnTo>
                  <a:pt x="60" y="148"/>
                </a:lnTo>
                <a:lnTo>
                  <a:pt x="60" y="150"/>
                </a:lnTo>
                <a:lnTo>
                  <a:pt x="60" y="154"/>
                </a:lnTo>
                <a:lnTo>
                  <a:pt x="60" y="158"/>
                </a:lnTo>
                <a:lnTo>
                  <a:pt x="60" y="160"/>
                </a:lnTo>
                <a:lnTo>
                  <a:pt x="60" y="164"/>
                </a:lnTo>
                <a:lnTo>
                  <a:pt x="60" y="166"/>
                </a:lnTo>
                <a:lnTo>
                  <a:pt x="60" y="169"/>
                </a:lnTo>
                <a:lnTo>
                  <a:pt x="60" y="171"/>
                </a:lnTo>
                <a:lnTo>
                  <a:pt x="60" y="175"/>
                </a:lnTo>
                <a:lnTo>
                  <a:pt x="60" y="177"/>
                </a:lnTo>
                <a:lnTo>
                  <a:pt x="60" y="179"/>
                </a:lnTo>
                <a:lnTo>
                  <a:pt x="60" y="183"/>
                </a:lnTo>
                <a:lnTo>
                  <a:pt x="60" y="185"/>
                </a:lnTo>
                <a:lnTo>
                  <a:pt x="60" y="191"/>
                </a:lnTo>
                <a:lnTo>
                  <a:pt x="60" y="192"/>
                </a:lnTo>
                <a:lnTo>
                  <a:pt x="60" y="196"/>
                </a:lnTo>
                <a:lnTo>
                  <a:pt x="58" y="198"/>
                </a:lnTo>
                <a:lnTo>
                  <a:pt x="58" y="200"/>
                </a:lnTo>
                <a:lnTo>
                  <a:pt x="58" y="200"/>
                </a:lnTo>
                <a:lnTo>
                  <a:pt x="58" y="202"/>
                </a:lnTo>
                <a:lnTo>
                  <a:pt x="56" y="200"/>
                </a:lnTo>
                <a:lnTo>
                  <a:pt x="56" y="198"/>
                </a:lnTo>
                <a:lnTo>
                  <a:pt x="56" y="196"/>
                </a:lnTo>
                <a:lnTo>
                  <a:pt x="54" y="194"/>
                </a:lnTo>
                <a:lnTo>
                  <a:pt x="54" y="191"/>
                </a:lnTo>
                <a:lnTo>
                  <a:pt x="54" y="187"/>
                </a:lnTo>
                <a:lnTo>
                  <a:pt x="52" y="183"/>
                </a:lnTo>
                <a:lnTo>
                  <a:pt x="52" y="179"/>
                </a:lnTo>
                <a:lnTo>
                  <a:pt x="52" y="175"/>
                </a:lnTo>
                <a:lnTo>
                  <a:pt x="52" y="173"/>
                </a:lnTo>
                <a:lnTo>
                  <a:pt x="52" y="171"/>
                </a:lnTo>
                <a:lnTo>
                  <a:pt x="52" y="169"/>
                </a:lnTo>
                <a:lnTo>
                  <a:pt x="50" y="166"/>
                </a:lnTo>
                <a:lnTo>
                  <a:pt x="50" y="164"/>
                </a:lnTo>
                <a:lnTo>
                  <a:pt x="50" y="160"/>
                </a:lnTo>
                <a:lnTo>
                  <a:pt x="50" y="158"/>
                </a:lnTo>
                <a:lnTo>
                  <a:pt x="50" y="154"/>
                </a:lnTo>
                <a:lnTo>
                  <a:pt x="48" y="152"/>
                </a:lnTo>
                <a:lnTo>
                  <a:pt x="48" y="148"/>
                </a:lnTo>
                <a:lnTo>
                  <a:pt x="48" y="146"/>
                </a:lnTo>
                <a:lnTo>
                  <a:pt x="48" y="142"/>
                </a:lnTo>
                <a:lnTo>
                  <a:pt x="48" y="139"/>
                </a:lnTo>
                <a:lnTo>
                  <a:pt x="48" y="137"/>
                </a:lnTo>
                <a:lnTo>
                  <a:pt x="48" y="133"/>
                </a:lnTo>
                <a:lnTo>
                  <a:pt x="47" y="131"/>
                </a:lnTo>
                <a:lnTo>
                  <a:pt x="47" y="127"/>
                </a:lnTo>
                <a:lnTo>
                  <a:pt x="47" y="123"/>
                </a:lnTo>
                <a:lnTo>
                  <a:pt x="47" y="121"/>
                </a:lnTo>
                <a:lnTo>
                  <a:pt x="47" y="117"/>
                </a:lnTo>
                <a:lnTo>
                  <a:pt x="45" y="115"/>
                </a:lnTo>
                <a:lnTo>
                  <a:pt x="45" y="112"/>
                </a:lnTo>
                <a:lnTo>
                  <a:pt x="45" y="108"/>
                </a:lnTo>
                <a:lnTo>
                  <a:pt x="45" y="106"/>
                </a:lnTo>
                <a:lnTo>
                  <a:pt x="45" y="102"/>
                </a:lnTo>
                <a:lnTo>
                  <a:pt x="45" y="100"/>
                </a:lnTo>
                <a:lnTo>
                  <a:pt x="45" y="98"/>
                </a:lnTo>
                <a:lnTo>
                  <a:pt x="43" y="94"/>
                </a:lnTo>
                <a:lnTo>
                  <a:pt x="43" y="92"/>
                </a:lnTo>
                <a:lnTo>
                  <a:pt x="43" y="90"/>
                </a:lnTo>
                <a:lnTo>
                  <a:pt x="43" y="89"/>
                </a:lnTo>
                <a:lnTo>
                  <a:pt x="43" y="85"/>
                </a:lnTo>
                <a:lnTo>
                  <a:pt x="43" y="83"/>
                </a:lnTo>
                <a:lnTo>
                  <a:pt x="41" y="81"/>
                </a:lnTo>
                <a:lnTo>
                  <a:pt x="41" y="79"/>
                </a:lnTo>
                <a:lnTo>
                  <a:pt x="41" y="75"/>
                </a:lnTo>
                <a:lnTo>
                  <a:pt x="41" y="71"/>
                </a:lnTo>
                <a:lnTo>
                  <a:pt x="39" y="69"/>
                </a:lnTo>
                <a:lnTo>
                  <a:pt x="39" y="67"/>
                </a:lnTo>
                <a:lnTo>
                  <a:pt x="39" y="65"/>
                </a:lnTo>
                <a:lnTo>
                  <a:pt x="39" y="65"/>
                </a:lnTo>
                <a:lnTo>
                  <a:pt x="37" y="62"/>
                </a:lnTo>
                <a:lnTo>
                  <a:pt x="35" y="58"/>
                </a:lnTo>
                <a:lnTo>
                  <a:pt x="33" y="54"/>
                </a:lnTo>
                <a:lnTo>
                  <a:pt x="31" y="52"/>
                </a:lnTo>
                <a:lnTo>
                  <a:pt x="27" y="50"/>
                </a:lnTo>
                <a:lnTo>
                  <a:pt x="25" y="50"/>
                </a:lnTo>
                <a:lnTo>
                  <a:pt x="25" y="52"/>
                </a:lnTo>
                <a:lnTo>
                  <a:pt x="23" y="54"/>
                </a:lnTo>
                <a:lnTo>
                  <a:pt x="22" y="58"/>
                </a:lnTo>
                <a:lnTo>
                  <a:pt x="22" y="62"/>
                </a:lnTo>
                <a:lnTo>
                  <a:pt x="22" y="64"/>
                </a:lnTo>
                <a:lnTo>
                  <a:pt x="20" y="65"/>
                </a:lnTo>
                <a:lnTo>
                  <a:pt x="20" y="69"/>
                </a:lnTo>
                <a:lnTo>
                  <a:pt x="20" y="71"/>
                </a:lnTo>
                <a:lnTo>
                  <a:pt x="20" y="73"/>
                </a:lnTo>
                <a:lnTo>
                  <a:pt x="18" y="77"/>
                </a:lnTo>
                <a:lnTo>
                  <a:pt x="18" y="79"/>
                </a:lnTo>
                <a:lnTo>
                  <a:pt x="18" y="83"/>
                </a:lnTo>
                <a:lnTo>
                  <a:pt x="18" y="85"/>
                </a:lnTo>
                <a:lnTo>
                  <a:pt x="18" y="89"/>
                </a:lnTo>
                <a:lnTo>
                  <a:pt x="18" y="90"/>
                </a:lnTo>
                <a:lnTo>
                  <a:pt x="18" y="94"/>
                </a:lnTo>
                <a:lnTo>
                  <a:pt x="16" y="96"/>
                </a:lnTo>
                <a:lnTo>
                  <a:pt x="16" y="98"/>
                </a:lnTo>
                <a:lnTo>
                  <a:pt x="16" y="100"/>
                </a:lnTo>
                <a:lnTo>
                  <a:pt x="16" y="104"/>
                </a:lnTo>
                <a:lnTo>
                  <a:pt x="16" y="106"/>
                </a:lnTo>
                <a:lnTo>
                  <a:pt x="16" y="110"/>
                </a:lnTo>
                <a:lnTo>
                  <a:pt x="16" y="112"/>
                </a:lnTo>
                <a:lnTo>
                  <a:pt x="16" y="112"/>
                </a:lnTo>
                <a:lnTo>
                  <a:pt x="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4838700" y="4252913"/>
            <a:ext cx="98425" cy="812800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4" y="29"/>
              </a:cxn>
              <a:cxn ang="0">
                <a:pos x="4" y="41"/>
              </a:cxn>
              <a:cxn ang="0">
                <a:pos x="4" y="52"/>
              </a:cxn>
              <a:cxn ang="0">
                <a:pos x="2" y="67"/>
              </a:cxn>
              <a:cxn ang="0">
                <a:pos x="2" y="81"/>
              </a:cxn>
              <a:cxn ang="0">
                <a:pos x="2" y="96"/>
              </a:cxn>
              <a:cxn ang="0">
                <a:pos x="0" y="112"/>
              </a:cxn>
              <a:cxn ang="0">
                <a:pos x="0" y="129"/>
              </a:cxn>
              <a:cxn ang="0">
                <a:pos x="0" y="144"/>
              </a:cxn>
              <a:cxn ang="0">
                <a:pos x="0" y="160"/>
              </a:cxn>
              <a:cxn ang="0">
                <a:pos x="0" y="177"/>
              </a:cxn>
              <a:cxn ang="0">
                <a:pos x="2" y="191"/>
              </a:cxn>
              <a:cxn ang="0">
                <a:pos x="2" y="206"/>
              </a:cxn>
              <a:cxn ang="0">
                <a:pos x="6" y="220"/>
              </a:cxn>
              <a:cxn ang="0">
                <a:pos x="8" y="235"/>
              </a:cxn>
              <a:cxn ang="0">
                <a:pos x="10" y="250"/>
              </a:cxn>
              <a:cxn ang="0">
                <a:pos x="12" y="271"/>
              </a:cxn>
              <a:cxn ang="0">
                <a:pos x="14" y="293"/>
              </a:cxn>
              <a:cxn ang="0">
                <a:pos x="15" y="316"/>
              </a:cxn>
              <a:cxn ang="0">
                <a:pos x="17" y="339"/>
              </a:cxn>
              <a:cxn ang="0">
                <a:pos x="17" y="364"/>
              </a:cxn>
              <a:cxn ang="0">
                <a:pos x="19" y="387"/>
              </a:cxn>
              <a:cxn ang="0">
                <a:pos x="21" y="410"/>
              </a:cxn>
              <a:cxn ang="0">
                <a:pos x="21" y="433"/>
              </a:cxn>
              <a:cxn ang="0">
                <a:pos x="21" y="454"/>
              </a:cxn>
              <a:cxn ang="0">
                <a:pos x="23" y="472"/>
              </a:cxn>
              <a:cxn ang="0">
                <a:pos x="23" y="487"/>
              </a:cxn>
              <a:cxn ang="0">
                <a:pos x="23" y="499"/>
              </a:cxn>
              <a:cxn ang="0">
                <a:pos x="23" y="512"/>
              </a:cxn>
              <a:cxn ang="0">
                <a:pos x="62" y="493"/>
              </a:cxn>
              <a:cxn ang="0">
                <a:pos x="62" y="485"/>
              </a:cxn>
              <a:cxn ang="0">
                <a:pos x="60" y="472"/>
              </a:cxn>
              <a:cxn ang="0">
                <a:pos x="58" y="456"/>
              </a:cxn>
              <a:cxn ang="0">
                <a:pos x="54" y="437"/>
              </a:cxn>
              <a:cxn ang="0">
                <a:pos x="52" y="416"/>
              </a:cxn>
              <a:cxn ang="0">
                <a:pos x="50" y="393"/>
              </a:cxn>
              <a:cxn ang="0">
                <a:pos x="46" y="368"/>
              </a:cxn>
              <a:cxn ang="0">
                <a:pos x="42" y="343"/>
              </a:cxn>
              <a:cxn ang="0">
                <a:pos x="40" y="320"/>
              </a:cxn>
              <a:cxn ang="0">
                <a:pos x="39" y="295"/>
              </a:cxn>
              <a:cxn ang="0">
                <a:pos x="35" y="273"/>
              </a:cxn>
              <a:cxn ang="0">
                <a:pos x="33" y="254"/>
              </a:cxn>
              <a:cxn ang="0">
                <a:pos x="31" y="239"/>
              </a:cxn>
              <a:cxn ang="0">
                <a:pos x="31" y="225"/>
              </a:cxn>
              <a:cxn ang="0">
                <a:pos x="31" y="218"/>
              </a:cxn>
              <a:cxn ang="0">
                <a:pos x="29" y="206"/>
              </a:cxn>
              <a:cxn ang="0">
                <a:pos x="29" y="194"/>
              </a:cxn>
              <a:cxn ang="0">
                <a:pos x="29" y="181"/>
              </a:cxn>
              <a:cxn ang="0">
                <a:pos x="27" y="168"/>
              </a:cxn>
              <a:cxn ang="0">
                <a:pos x="27" y="152"/>
              </a:cxn>
              <a:cxn ang="0">
                <a:pos x="27" y="135"/>
              </a:cxn>
              <a:cxn ang="0">
                <a:pos x="25" y="118"/>
              </a:cxn>
              <a:cxn ang="0">
                <a:pos x="25" y="100"/>
              </a:cxn>
              <a:cxn ang="0">
                <a:pos x="25" y="83"/>
              </a:cxn>
              <a:cxn ang="0">
                <a:pos x="23" y="67"/>
              </a:cxn>
              <a:cxn ang="0">
                <a:pos x="23" y="52"/>
              </a:cxn>
              <a:cxn ang="0">
                <a:pos x="23" y="39"/>
              </a:cxn>
              <a:cxn ang="0">
                <a:pos x="21" y="25"/>
              </a:cxn>
              <a:cxn ang="0">
                <a:pos x="21" y="14"/>
              </a:cxn>
              <a:cxn ang="0">
                <a:pos x="17" y="2"/>
              </a:cxn>
              <a:cxn ang="0">
                <a:pos x="10" y="2"/>
              </a:cxn>
              <a:cxn ang="0">
                <a:pos x="4" y="8"/>
              </a:cxn>
            </a:cxnLst>
            <a:rect l="0" t="0" r="r" b="b"/>
            <a:pathLst>
              <a:path w="62" h="512">
                <a:moveTo>
                  <a:pt x="4" y="8"/>
                </a:moveTo>
                <a:lnTo>
                  <a:pt x="4" y="12"/>
                </a:lnTo>
                <a:lnTo>
                  <a:pt x="4" y="14"/>
                </a:lnTo>
                <a:lnTo>
                  <a:pt x="4" y="17"/>
                </a:lnTo>
                <a:lnTo>
                  <a:pt x="4" y="23"/>
                </a:lnTo>
                <a:lnTo>
                  <a:pt x="4" y="25"/>
                </a:lnTo>
                <a:lnTo>
                  <a:pt x="4" y="27"/>
                </a:lnTo>
                <a:lnTo>
                  <a:pt x="4" y="29"/>
                </a:lnTo>
                <a:lnTo>
                  <a:pt x="4" y="33"/>
                </a:lnTo>
                <a:lnTo>
                  <a:pt x="4" y="35"/>
                </a:lnTo>
                <a:lnTo>
                  <a:pt x="4" y="37"/>
                </a:lnTo>
                <a:lnTo>
                  <a:pt x="4" y="41"/>
                </a:lnTo>
                <a:lnTo>
                  <a:pt x="4" y="44"/>
                </a:lnTo>
                <a:lnTo>
                  <a:pt x="4" y="46"/>
                </a:lnTo>
                <a:lnTo>
                  <a:pt x="4" y="50"/>
                </a:lnTo>
                <a:lnTo>
                  <a:pt x="4" y="52"/>
                </a:lnTo>
                <a:lnTo>
                  <a:pt x="4" y="56"/>
                </a:lnTo>
                <a:lnTo>
                  <a:pt x="2" y="60"/>
                </a:lnTo>
                <a:lnTo>
                  <a:pt x="2" y="64"/>
                </a:lnTo>
                <a:lnTo>
                  <a:pt x="2" y="67"/>
                </a:lnTo>
                <a:lnTo>
                  <a:pt x="2" y="69"/>
                </a:lnTo>
                <a:lnTo>
                  <a:pt x="2" y="73"/>
                </a:lnTo>
                <a:lnTo>
                  <a:pt x="2" y="77"/>
                </a:lnTo>
                <a:lnTo>
                  <a:pt x="2" y="81"/>
                </a:lnTo>
                <a:lnTo>
                  <a:pt x="2" y="85"/>
                </a:lnTo>
                <a:lnTo>
                  <a:pt x="2" y="89"/>
                </a:lnTo>
                <a:lnTo>
                  <a:pt x="2" y="93"/>
                </a:lnTo>
                <a:lnTo>
                  <a:pt x="2" y="96"/>
                </a:lnTo>
                <a:lnTo>
                  <a:pt x="2" y="100"/>
                </a:lnTo>
                <a:lnTo>
                  <a:pt x="0" y="104"/>
                </a:lnTo>
                <a:lnTo>
                  <a:pt x="0" y="108"/>
                </a:lnTo>
                <a:lnTo>
                  <a:pt x="0" y="112"/>
                </a:lnTo>
                <a:lnTo>
                  <a:pt x="0" y="116"/>
                </a:lnTo>
                <a:lnTo>
                  <a:pt x="0" y="121"/>
                </a:lnTo>
                <a:lnTo>
                  <a:pt x="0" y="123"/>
                </a:lnTo>
                <a:lnTo>
                  <a:pt x="0" y="129"/>
                </a:ln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lnTo>
                  <a:pt x="0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0" y="160"/>
                </a:lnTo>
                <a:lnTo>
                  <a:pt x="0" y="166"/>
                </a:lnTo>
                <a:lnTo>
                  <a:pt x="0" y="169"/>
                </a:lnTo>
                <a:lnTo>
                  <a:pt x="0" y="173"/>
                </a:lnTo>
                <a:lnTo>
                  <a:pt x="0" y="177"/>
                </a:lnTo>
                <a:lnTo>
                  <a:pt x="0" y="181"/>
                </a:lnTo>
                <a:lnTo>
                  <a:pt x="0" y="185"/>
                </a:lnTo>
                <a:lnTo>
                  <a:pt x="0" y="187"/>
                </a:lnTo>
                <a:lnTo>
                  <a:pt x="2" y="191"/>
                </a:lnTo>
                <a:lnTo>
                  <a:pt x="2" y="196"/>
                </a:lnTo>
                <a:lnTo>
                  <a:pt x="2" y="198"/>
                </a:lnTo>
                <a:lnTo>
                  <a:pt x="2" y="202"/>
                </a:lnTo>
                <a:lnTo>
                  <a:pt x="2" y="206"/>
                </a:lnTo>
                <a:lnTo>
                  <a:pt x="4" y="210"/>
                </a:lnTo>
                <a:lnTo>
                  <a:pt x="4" y="214"/>
                </a:lnTo>
                <a:lnTo>
                  <a:pt x="4" y="218"/>
                </a:lnTo>
                <a:lnTo>
                  <a:pt x="6" y="220"/>
                </a:lnTo>
                <a:lnTo>
                  <a:pt x="6" y="223"/>
                </a:lnTo>
                <a:lnTo>
                  <a:pt x="6" y="227"/>
                </a:lnTo>
                <a:lnTo>
                  <a:pt x="8" y="231"/>
                </a:lnTo>
                <a:lnTo>
                  <a:pt x="8" y="235"/>
                </a:lnTo>
                <a:lnTo>
                  <a:pt x="8" y="239"/>
                </a:lnTo>
                <a:lnTo>
                  <a:pt x="8" y="243"/>
                </a:lnTo>
                <a:lnTo>
                  <a:pt x="10" y="246"/>
                </a:lnTo>
                <a:lnTo>
                  <a:pt x="10" y="250"/>
                </a:lnTo>
                <a:lnTo>
                  <a:pt x="12" y="256"/>
                </a:lnTo>
                <a:lnTo>
                  <a:pt x="12" y="260"/>
                </a:lnTo>
                <a:lnTo>
                  <a:pt x="12" y="266"/>
                </a:lnTo>
                <a:lnTo>
                  <a:pt x="12" y="271"/>
                </a:lnTo>
                <a:lnTo>
                  <a:pt x="12" y="275"/>
                </a:lnTo>
                <a:lnTo>
                  <a:pt x="14" y="281"/>
                </a:lnTo>
                <a:lnTo>
                  <a:pt x="14" y="287"/>
                </a:lnTo>
                <a:lnTo>
                  <a:pt x="14" y="293"/>
                </a:lnTo>
                <a:lnTo>
                  <a:pt x="15" y="298"/>
                </a:lnTo>
                <a:lnTo>
                  <a:pt x="15" y="304"/>
                </a:lnTo>
                <a:lnTo>
                  <a:pt x="15" y="310"/>
                </a:lnTo>
                <a:lnTo>
                  <a:pt x="15" y="316"/>
                </a:lnTo>
                <a:lnTo>
                  <a:pt x="15" y="321"/>
                </a:lnTo>
                <a:lnTo>
                  <a:pt x="15" y="327"/>
                </a:lnTo>
                <a:lnTo>
                  <a:pt x="17" y="333"/>
                </a:lnTo>
                <a:lnTo>
                  <a:pt x="17" y="339"/>
                </a:lnTo>
                <a:lnTo>
                  <a:pt x="17" y="345"/>
                </a:lnTo>
                <a:lnTo>
                  <a:pt x="17" y="350"/>
                </a:lnTo>
                <a:lnTo>
                  <a:pt x="17" y="358"/>
                </a:lnTo>
                <a:lnTo>
                  <a:pt x="17" y="364"/>
                </a:lnTo>
                <a:lnTo>
                  <a:pt x="19" y="370"/>
                </a:lnTo>
                <a:lnTo>
                  <a:pt x="19" y="375"/>
                </a:lnTo>
                <a:lnTo>
                  <a:pt x="19" y="381"/>
                </a:lnTo>
                <a:lnTo>
                  <a:pt x="19" y="387"/>
                </a:lnTo>
                <a:lnTo>
                  <a:pt x="21" y="395"/>
                </a:lnTo>
                <a:lnTo>
                  <a:pt x="21" y="400"/>
                </a:lnTo>
                <a:lnTo>
                  <a:pt x="21" y="406"/>
                </a:lnTo>
                <a:lnTo>
                  <a:pt x="21" y="410"/>
                </a:lnTo>
                <a:lnTo>
                  <a:pt x="21" y="418"/>
                </a:lnTo>
                <a:lnTo>
                  <a:pt x="21" y="422"/>
                </a:lnTo>
                <a:lnTo>
                  <a:pt x="21" y="427"/>
                </a:lnTo>
                <a:lnTo>
                  <a:pt x="21" y="433"/>
                </a:lnTo>
                <a:lnTo>
                  <a:pt x="21" y="439"/>
                </a:lnTo>
                <a:lnTo>
                  <a:pt x="21" y="445"/>
                </a:lnTo>
                <a:lnTo>
                  <a:pt x="21" y="448"/>
                </a:lnTo>
                <a:lnTo>
                  <a:pt x="21" y="454"/>
                </a:lnTo>
                <a:lnTo>
                  <a:pt x="23" y="458"/>
                </a:lnTo>
                <a:lnTo>
                  <a:pt x="23" y="464"/>
                </a:lnTo>
                <a:lnTo>
                  <a:pt x="23" y="468"/>
                </a:lnTo>
                <a:lnTo>
                  <a:pt x="23" y="472"/>
                </a:lnTo>
                <a:lnTo>
                  <a:pt x="23" y="477"/>
                </a:lnTo>
                <a:lnTo>
                  <a:pt x="23" y="479"/>
                </a:lnTo>
                <a:lnTo>
                  <a:pt x="23" y="483"/>
                </a:lnTo>
                <a:lnTo>
                  <a:pt x="23" y="487"/>
                </a:lnTo>
                <a:lnTo>
                  <a:pt x="23" y="491"/>
                </a:lnTo>
                <a:lnTo>
                  <a:pt x="23" y="495"/>
                </a:lnTo>
                <a:lnTo>
                  <a:pt x="23" y="497"/>
                </a:lnTo>
                <a:lnTo>
                  <a:pt x="23" y="499"/>
                </a:lnTo>
                <a:lnTo>
                  <a:pt x="23" y="502"/>
                </a:lnTo>
                <a:lnTo>
                  <a:pt x="23" y="506"/>
                </a:lnTo>
                <a:lnTo>
                  <a:pt x="23" y="508"/>
                </a:lnTo>
                <a:lnTo>
                  <a:pt x="23" y="512"/>
                </a:lnTo>
                <a:lnTo>
                  <a:pt x="25" y="512"/>
                </a:lnTo>
                <a:lnTo>
                  <a:pt x="62" y="495"/>
                </a:lnTo>
                <a:lnTo>
                  <a:pt x="62" y="495"/>
                </a:lnTo>
                <a:lnTo>
                  <a:pt x="62" y="493"/>
                </a:lnTo>
                <a:lnTo>
                  <a:pt x="62" y="491"/>
                </a:lnTo>
                <a:lnTo>
                  <a:pt x="62" y="489"/>
                </a:lnTo>
                <a:lnTo>
                  <a:pt x="62" y="487"/>
                </a:lnTo>
                <a:lnTo>
                  <a:pt x="62" y="485"/>
                </a:lnTo>
                <a:lnTo>
                  <a:pt x="60" y="481"/>
                </a:lnTo>
                <a:lnTo>
                  <a:pt x="60" y="479"/>
                </a:lnTo>
                <a:lnTo>
                  <a:pt x="60" y="475"/>
                </a:lnTo>
                <a:lnTo>
                  <a:pt x="60" y="472"/>
                </a:lnTo>
                <a:lnTo>
                  <a:pt x="58" y="468"/>
                </a:lnTo>
                <a:lnTo>
                  <a:pt x="58" y="464"/>
                </a:lnTo>
                <a:lnTo>
                  <a:pt x="58" y="460"/>
                </a:lnTo>
                <a:lnTo>
                  <a:pt x="58" y="456"/>
                </a:lnTo>
                <a:lnTo>
                  <a:pt x="56" y="450"/>
                </a:lnTo>
                <a:lnTo>
                  <a:pt x="56" y="447"/>
                </a:lnTo>
                <a:lnTo>
                  <a:pt x="56" y="441"/>
                </a:lnTo>
                <a:lnTo>
                  <a:pt x="54" y="437"/>
                </a:lnTo>
                <a:lnTo>
                  <a:pt x="54" y="431"/>
                </a:lnTo>
                <a:lnTo>
                  <a:pt x="54" y="425"/>
                </a:lnTo>
                <a:lnTo>
                  <a:pt x="52" y="422"/>
                </a:lnTo>
                <a:lnTo>
                  <a:pt x="52" y="416"/>
                </a:lnTo>
                <a:lnTo>
                  <a:pt x="52" y="410"/>
                </a:lnTo>
                <a:lnTo>
                  <a:pt x="50" y="404"/>
                </a:lnTo>
                <a:lnTo>
                  <a:pt x="50" y="397"/>
                </a:lnTo>
                <a:lnTo>
                  <a:pt x="50" y="393"/>
                </a:lnTo>
                <a:lnTo>
                  <a:pt x="48" y="385"/>
                </a:lnTo>
                <a:lnTo>
                  <a:pt x="48" y="379"/>
                </a:lnTo>
                <a:lnTo>
                  <a:pt x="46" y="373"/>
                </a:lnTo>
                <a:lnTo>
                  <a:pt x="46" y="368"/>
                </a:lnTo>
                <a:lnTo>
                  <a:pt x="44" y="362"/>
                </a:lnTo>
                <a:lnTo>
                  <a:pt x="44" y="356"/>
                </a:lnTo>
                <a:lnTo>
                  <a:pt x="44" y="348"/>
                </a:lnTo>
                <a:lnTo>
                  <a:pt x="42" y="343"/>
                </a:lnTo>
                <a:lnTo>
                  <a:pt x="42" y="337"/>
                </a:lnTo>
                <a:lnTo>
                  <a:pt x="42" y="331"/>
                </a:lnTo>
                <a:lnTo>
                  <a:pt x="40" y="325"/>
                </a:lnTo>
                <a:lnTo>
                  <a:pt x="40" y="320"/>
                </a:lnTo>
                <a:lnTo>
                  <a:pt x="39" y="312"/>
                </a:lnTo>
                <a:lnTo>
                  <a:pt x="39" y="306"/>
                </a:lnTo>
                <a:lnTo>
                  <a:pt x="39" y="300"/>
                </a:lnTo>
                <a:lnTo>
                  <a:pt x="39" y="295"/>
                </a:lnTo>
                <a:lnTo>
                  <a:pt x="37" y="289"/>
                </a:lnTo>
                <a:lnTo>
                  <a:pt x="37" y="283"/>
                </a:lnTo>
                <a:lnTo>
                  <a:pt x="35" y="279"/>
                </a:lnTo>
                <a:lnTo>
                  <a:pt x="35" y="273"/>
                </a:lnTo>
                <a:lnTo>
                  <a:pt x="35" y="268"/>
                </a:lnTo>
                <a:lnTo>
                  <a:pt x="35" y="264"/>
                </a:lnTo>
                <a:lnTo>
                  <a:pt x="33" y="258"/>
                </a:lnTo>
                <a:lnTo>
                  <a:pt x="33" y="254"/>
                </a:lnTo>
                <a:lnTo>
                  <a:pt x="33" y="248"/>
                </a:lnTo>
                <a:lnTo>
                  <a:pt x="33" y="245"/>
                </a:lnTo>
                <a:lnTo>
                  <a:pt x="31" y="241"/>
                </a:lnTo>
                <a:lnTo>
                  <a:pt x="31" y="239"/>
                </a:lnTo>
                <a:lnTo>
                  <a:pt x="31" y="235"/>
                </a:lnTo>
                <a:lnTo>
                  <a:pt x="31" y="231"/>
                </a:lnTo>
                <a:lnTo>
                  <a:pt x="31" y="229"/>
                </a:lnTo>
                <a:lnTo>
                  <a:pt x="31" y="225"/>
                </a:lnTo>
                <a:lnTo>
                  <a:pt x="31" y="223"/>
                </a:lnTo>
                <a:lnTo>
                  <a:pt x="31" y="221"/>
                </a:lnTo>
                <a:lnTo>
                  <a:pt x="31" y="220"/>
                </a:lnTo>
                <a:lnTo>
                  <a:pt x="31" y="218"/>
                </a:lnTo>
                <a:lnTo>
                  <a:pt x="31" y="214"/>
                </a:lnTo>
                <a:lnTo>
                  <a:pt x="29" y="210"/>
                </a:lnTo>
                <a:lnTo>
                  <a:pt x="29" y="208"/>
                </a:lnTo>
                <a:lnTo>
                  <a:pt x="29" y="206"/>
                </a:lnTo>
                <a:lnTo>
                  <a:pt x="29" y="204"/>
                </a:lnTo>
                <a:lnTo>
                  <a:pt x="29" y="200"/>
                </a:lnTo>
                <a:lnTo>
                  <a:pt x="29" y="198"/>
                </a:lnTo>
                <a:lnTo>
                  <a:pt x="29" y="194"/>
                </a:lnTo>
                <a:lnTo>
                  <a:pt x="29" y="191"/>
                </a:lnTo>
                <a:lnTo>
                  <a:pt x="29" y="189"/>
                </a:lnTo>
                <a:lnTo>
                  <a:pt x="29" y="185"/>
                </a:lnTo>
                <a:lnTo>
                  <a:pt x="29" y="181"/>
                </a:lnTo>
                <a:lnTo>
                  <a:pt x="29" y="179"/>
                </a:lnTo>
                <a:lnTo>
                  <a:pt x="29" y="175"/>
                </a:lnTo>
                <a:lnTo>
                  <a:pt x="27" y="171"/>
                </a:lnTo>
                <a:lnTo>
                  <a:pt x="27" y="168"/>
                </a:lnTo>
                <a:lnTo>
                  <a:pt x="27" y="164"/>
                </a:lnTo>
                <a:lnTo>
                  <a:pt x="27" y="160"/>
                </a:lnTo>
                <a:lnTo>
                  <a:pt x="27" y="156"/>
                </a:lnTo>
                <a:lnTo>
                  <a:pt x="27" y="152"/>
                </a:lnTo>
                <a:lnTo>
                  <a:pt x="27" y="148"/>
                </a:lnTo>
                <a:lnTo>
                  <a:pt x="27" y="143"/>
                </a:lnTo>
                <a:lnTo>
                  <a:pt x="27" y="139"/>
                </a:lnTo>
                <a:lnTo>
                  <a:pt x="27" y="135"/>
                </a:lnTo>
                <a:lnTo>
                  <a:pt x="27" y="131"/>
                </a:lnTo>
                <a:lnTo>
                  <a:pt x="27" y="127"/>
                </a:lnTo>
                <a:lnTo>
                  <a:pt x="25" y="121"/>
                </a:lnTo>
                <a:lnTo>
                  <a:pt x="25" y="118"/>
                </a:lnTo>
                <a:lnTo>
                  <a:pt x="25" y="114"/>
                </a:lnTo>
                <a:lnTo>
                  <a:pt x="25" y="110"/>
                </a:lnTo>
                <a:lnTo>
                  <a:pt x="25" y="104"/>
                </a:lnTo>
                <a:lnTo>
                  <a:pt x="25" y="100"/>
                </a:lnTo>
                <a:lnTo>
                  <a:pt x="25" y="96"/>
                </a:lnTo>
                <a:lnTo>
                  <a:pt x="25" y="93"/>
                </a:lnTo>
                <a:lnTo>
                  <a:pt x="25" y="87"/>
                </a:lnTo>
                <a:lnTo>
                  <a:pt x="25" y="83"/>
                </a:lnTo>
                <a:lnTo>
                  <a:pt x="25" y="79"/>
                </a:lnTo>
                <a:lnTo>
                  <a:pt x="25" y="75"/>
                </a:lnTo>
                <a:lnTo>
                  <a:pt x="23" y="71"/>
                </a:lnTo>
                <a:lnTo>
                  <a:pt x="23" y="67"/>
                </a:lnTo>
                <a:lnTo>
                  <a:pt x="23" y="64"/>
                </a:lnTo>
                <a:lnTo>
                  <a:pt x="23" y="60"/>
                </a:lnTo>
                <a:lnTo>
                  <a:pt x="23" y="56"/>
                </a:lnTo>
                <a:lnTo>
                  <a:pt x="23" y="52"/>
                </a:lnTo>
                <a:lnTo>
                  <a:pt x="23" y="48"/>
                </a:lnTo>
                <a:lnTo>
                  <a:pt x="23" y="44"/>
                </a:lnTo>
                <a:lnTo>
                  <a:pt x="23" y="41"/>
                </a:lnTo>
                <a:lnTo>
                  <a:pt x="23" y="39"/>
                </a:lnTo>
                <a:lnTo>
                  <a:pt x="23" y="35"/>
                </a:lnTo>
                <a:lnTo>
                  <a:pt x="23" y="33"/>
                </a:lnTo>
                <a:lnTo>
                  <a:pt x="21" y="29"/>
                </a:lnTo>
                <a:lnTo>
                  <a:pt x="21" y="25"/>
                </a:lnTo>
                <a:lnTo>
                  <a:pt x="21" y="23"/>
                </a:lnTo>
                <a:lnTo>
                  <a:pt x="21" y="21"/>
                </a:lnTo>
                <a:lnTo>
                  <a:pt x="21" y="17"/>
                </a:lnTo>
                <a:lnTo>
                  <a:pt x="21" y="14"/>
                </a:lnTo>
                <a:lnTo>
                  <a:pt x="21" y="10"/>
                </a:lnTo>
                <a:lnTo>
                  <a:pt x="21" y="8"/>
                </a:lnTo>
                <a:lnTo>
                  <a:pt x="19" y="6"/>
                </a:lnTo>
                <a:lnTo>
                  <a:pt x="17" y="2"/>
                </a:lnTo>
                <a:lnTo>
                  <a:pt x="17" y="2"/>
                </a:lnTo>
                <a:lnTo>
                  <a:pt x="15" y="0"/>
                </a:lnTo>
                <a:lnTo>
                  <a:pt x="14" y="0"/>
                </a:lnTo>
                <a:lnTo>
                  <a:pt x="10" y="2"/>
                </a:lnTo>
                <a:lnTo>
                  <a:pt x="8" y="4"/>
                </a:lnTo>
                <a:lnTo>
                  <a:pt x="6" y="6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4881563" y="4662488"/>
            <a:ext cx="139700" cy="138112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0" y="56"/>
              </a:cxn>
              <a:cxn ang="0">
                <a:pos x="4" y="50"/>
              </a:cxn>
              <a:cxn ang="0">
                <a:pos x="8" y="42"/>
              </a:cxn>
              <a:cxn ang="0">
                <a:pos x="12" y="35"/>
              </a:cxn>
              <a:cxn ang="0">
                <a:pos x="13" y="31"/>
              </a:cxn>
              <a:cxn ang="0">
                <a:pos x="19" y="23"/>
              </a:cxn>
              <a:cxn ang="0">
                <a:pos x="25" y="15"/>
              </a:cxn>
              <a:cxn ang="0">
                <a:pos x="33" y="8"/>
              </a:cxn>
              <a:cxn ang="0">
                <a:pos x="38" y="4"/>
              </a:cxn>
              <a:cxn ang="0">
                <a:pos x="48" y="2"/>
              </a:cxn>
              <a:cxn ang="0">
                <a:pos x="54" y="0"/>
              </a:cxn>
              <a:cxn ang="0">
                <a:pos x="60" y="0"/>
              </a:cxn>
              <a:cxn ang="0">
                <a:pos x="65" y="0"/>
              </a:cxn>
              <a:cxn ang="0">
                <a:pos x="75" y="0"/>
              </a:cxn>
              <a:cxn ang="0">
                <a:pos x="81" y="0"/>
              </a:cxn>
              <a:cxn ang="0">
                <a:pos x="85" y="2"/>
              </a:cxn>
              <a:cxn ang="0">
                <a:pos x="88" y="4"/>
              </a:cxn>
              <a:cxn ang="0">
                <a:pos x="87" y="8"/>
              </a:cxn>
              <a:cxn ang="0">
                <a:pos x="83" y="10"/>
              </a:cxn>
              <a:cxn ang="0">
                <a:pos x="77" y="12"/>
              </a:cxn>
              <a:cxn ang="0">
                <a:pos x="71" y="13"/>
              </a:cxn>
              <a:cxn ang="0">
                <a:pos x="63" y="17"/>
              </a:cxn>
              <a:cxn ang="0">
                <a:pos x="58" y="19"/>
              </a:cxn>
              <a:cxn ang="0">
                <a:pos x="50" y="21"/>
              </a:cxn>
              <a:cxn ang="0">
                <a:pos x="44" y="25"/>
              </a:cxn>
              <a:cxn ang="0">
                <a:pos x="40" y="31"/>
              </a:cxn>
              <a:cxn ang="0">
                <a:pos x="35" y="38"/>
              </a:cxn>
              <a:cxn ang="0">
                <a:pos x="31" y="44"/>
              </a:cxn>
              <a:cxn ang="0">
                <a:pos x="29" y="50"/>
              </a:cxn>
              <a:cxn ang="0">
                <a:pos x="25" y="56"/>
              </a:cxn>
              <a:cxn ang="0">
                <a:pos x="23" y="60"/>
              </a:cxn>
              <a:cxn ang="0">
                <a:pos x="19" y="67"/>
              </a:cxn>
              <a:cxn ang="0">
                <a:pos x="15" y="75"/>
              </a:cxn>
              <a:cxn ang="0">
                <a:pos x="12" y="83"/>
              </a:cxn>
              <a:cxn ang="0">
                <a:pos x="10" y="87"/>
              </a:cxn>
              <a:cxn ang="0">
                <a:pos x="0" y="62"/>
              </a:cxn>
            </a:cxnLst>
            <a:rect l="0" t="0" r="r" b="b"/>
            <a:pathLst>
              <a:path w="88" h="87">
                <a:moveTo>
                  <a:pt x="0" y="62"/>
                </a:moveTo>
                <a:lnTo>
                  <a:pt x="0" y="60"/>
                </a:lnTo>
                <a:lnTo>
                  <a:pt x="0" y="58"/>
                </a:lnTo>
                <a:lnTo>
                  <a:pt x="0" y="56"/>
                </a:lnTo>
                <a:lnTo>
                  <a:pt x="2" y="54"/>
                </a:lnTo>
                <a:lnTo>
                  <a:pt x="4" y="50"/>
                </a:lnTo>
                <a:lnTo>
                  <a:pt x="6" y="46"/>
                </a:lnTo>
                <a:lnTo>
                  <a:pt x="8" y="42"/>
                </a:lnTo>
                <a:lnTo>
                  <a:pt x="10" y="38"/>
                </a:lnTo>
                <a:lnTo>
                  <a:pt x="12" y="35"/>
                </a:lnTo>
                <a:lnTo>
                  <a:pt x="13" y="33"/>
                </a:lnTo>
                <a:lnTo>
                  <a:pt x="13" y="31"/>
                </a:lnTo>
                <a:lnTo>
                  <a:pt x="15" y="29"/>
                </a:lnTo>
                <a:lnTo>
                  <a:pt x="19" y="23"/>
                </a:lnTo>
                <a:lnTo>
                  <a:pt x="23" y="19"/>
                </a:lnTo>
                <a:lnTo>
                  <a:pt x="25" y="15"/>
                </a:lnTo>
                <a:lnTo>
                  <a:pt x="29" y="12"/>
                </a:lnTo>
                <a:lnTo>
                  <a:pt x="33" y="8"/>
                </a:lnTo>
                <a:lnTo>
                  <a:pt x="35" y="6"/>
                </a:lnTo>
                <a:lnTo>
                  <a:pt x="38" y="4"/>
                </a:lnTo>
                <a:lnTo>
                  <a:pt x="44" y="4"/>
                </a:lnTo>
                <a:lnTo>
                  <a:pt x="48" y="2"/>
                </a:lnTo>
                <a:lnTo>
                  <a:pt x="52" y="0"/>
                </a:lnTo>
                <a:lnTo>
                  <a:pt x="54" y="0"/>
                </a:lnTo>
                <a:lnTo>
                  <a:pt x="58" y="0"/>
                </a:lnTo>
                <a:lnTo>
                  <a:pt x="60" y="0"/>
                </a:lnTo>
                <a:lnTo>
                  <a:pt x="62" y="0"/>
                </a:lnTo>
                <a:lnTo>
                  <a:pt x="65" y="0"/>
                </a:lnTo>
                <a:lnTo>
                  <a:pt x="71" y="0"/>
                </a:lnTo>
                <a:lnTo>
                  <a:pt x="75" y="0"/>
                </a:lnTo>
                <a:lnTo>
                  <a:pt x="79" y="0"/>
                </a:lnTo>
                <a:lnTo>
                  <a:pt x="81" y="0"/>
                </a:lnTo>
                <a:lnTo>
                  <a:pt x="85" y="2"/>
                </a:lnTo>
                <a:lnTo>
                  <a:pt x="85" y="2"/>
                </a:lnTo>
                <a:lnTo>
                  <a:pt x="87" y="4"/>
                </a:lnTo>
                <a:lnTo>
                  <a:pt x="88" y="4"/>
                </a:lnTo>
                <a:lnTo>
                  <a:pt x="88" y="6"/>
                </a:lnTo>
                <a:lnTo>
                  <a:pt x="87" y="8"/>
                </a:lnTo>
                <a:lnTo>
                  <a:pt x="85" y="8"/>
                </a:lnTo>
                <a:lnTo>
                  <a:pt x="83" y="10"/>
                </a:lnTo>
                <a:lnTo>
                  <a:pt x="81" y="12"/>
                </a:lnTo>
                <a:lnTo>
                  <a:pt x="77" y="12"/>
                </a:lnTo>
                <a:lnTo>
                  <a:pt x="75" y="13"/>
                </a:lnTo>
                <a:lnTo>
                  <a:pt x="71" y="13"/>
                </a:lnTo>
                <a:lnTo>
                  <a:pt x="67" y="15"/>
                </a:lnTo>
                <a:lnTo>
                  <a:pt x="63" y="17"/>
                </a:lnTo>
                <a:lnTo>
                  <a:pt x="62" y="17"/>
                </a:lnTo>
                <a:lnTo>
                  <a:pt x="58" y="19"/>
                </a:lnTo>
                <a:lnTo>
                  <a:pt x="54" y="21"/>
                </a:lnTo>
                <a:lnTo>
                  <a:pt x="50" y="21"/>
                </a:lnTo>
                <a:lnTo>
                  <a:pt x="48" y="23"/>
                </a:lnTo>
                <a:lnTo>
                  <a:pt x="44" y="25"/>
                </a:lnTo>
                <a:lnTo>
                  <a:pt x="44" y="29"/>
                </a:lnTo>
                <a:lnTo>
                  <a:pt x="40" y="31"/>
                </a:lnTo>
                <a:lnTo>
                  <a:pt x="38" y="35"/>
                </a:lnTo>
                <a:lnTo>
                  <a:pt x="35" y="38"/>
                </a:lnTo>
                <a:lnTo>
                  <a:pt x="33" y="42"/>
                </a:lnTo>
                <a:lnTo>
                  <a:pt x="31" y="44"/>
                </a:lnTo>
                <a:lnTo>
                  <a:pt x="31" y="48"/>
                </a:lnTo>
                <a:lnTo>
                  <a:pt x="29" y="50"/>
                </a:lnTo>
                <a:lnTo>
                  <a:pt x="27" y="52"/>
                </a:lnTo>
                <a:lnTo>
                  <a:pt x="25" y="56"/>
                </a:lnTo>
                <a:lnTo>
                  <a:pt x="25" y="58"/>
                </a:lnTo>
                <a:lnTo>
                  <a:pt x="23" y="60"/>
                </a:lnTo>
                <a:lnTo>
                  <a:pt x="23" y="63"/>
                </a:lnTo>
                <a:lnTo>
                  <a:pt x="19" y="67"/>
                </a:lnTo>
                <a:lnTo>
                  <a:pt x="17" y="71"/>
                </a:lnTo>
                <a:lnTo>
                  <a:pt x="15" y="75"/>
                </a:lnTo>
                <a:lnTo>
                  <a:pt x="13" y="79"/>
                </a:lnTo>
                <a:lnTo>
                  <a:pt x="12" y="83"/>
                </a:lnTo>
                <a:lnTo>
                  <a:pt x="10" y="85"/>
                </a:lnTo>
                <a:lnTo>
                  <a:pt x="10" y="87"/>
                </a:lnTo>
                <a:lnTo>
                  <a:pt x="10" y="8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4973638" y="4843463"/>
            <a:ext cx="609600" cy="311150"/>
          </a:xfrm>
          <a:custGeom>
            <a:avLst/>
            <a:gdLst/>
            <a:ahLst/>
            <a:cxnLst>
              <a:cxn ang="0">
                <a:pos x="94" y="25"/>
              </a:cxn>
              <a:cxn ang="0">
                <a:pos x="67" y="42"/>
              </a:cxn>
              <a:cxn ang="0">
                <a:pos x="42" y="63"/>
              </a:cxn>
              <a:cxn ang="0">
                <a:pos x="15" y="88"/>
              </a:cxn>
              <a:cxn ang="0">
                <a:pos x="2" y="123"/>
              </a:cxn>
              <a:cxn ang="0">
                <a:pos x="27" y="150"/>
              </a:cxn>
              <a:cxn ang="0">
                <a:pos x="63" y="157"/>
              </a:cxn>
              <a:cxn ang="0">
                <a:pos x="100" y="134"/>
              </a:cxn>
              <a:cxn ang="0">
                <a:pos x="127" y="117"/>
              </a:cxn>
              <a:cxn ang="0">
                <a:pos x="157" y="121"/>
              </a:cxn>
              <a:cxn ang="0">
                <a:pos x="171" y="146"/>
              </a:cxn>
              <a:cxn ang="0">
                <a:pos x="194" y="173"/>
              </a:cxn>
              <a:cxn ang="0">
                <a:pos x="221" y="192"/>
              </a:cxn>
              <a:cxn ang="0">
                <a:pos x="246" y="194"/>
              </a:cxn>
              <a:cxn ang="0">
                <a:pos x="273" y="182"/>
              </a:cxn>
              <a:cxn ang="0">
                <a:pos x="280" y="153"/>
              </a:cxn>
              <a:cxn ang="0">
                <a:pos x="275" y="130"/>
              </a:cxn>
              <a:cxn ang="0">
                <a:pos x="263" y="105"/>
              </a:cxn>
              <a:cxn ang="0">
                <a:pos x="244" y="80"/>
              </a:cxn>
              <a:cxn ang="0">
                <a:pos x="221" y="69"/>
              </a:cxn>
              <a:cxn ang="0">
                <a:pos x="238" y="100"/>
              </a:cxn>
              <a:cxn ang="0">
                <a:pos x="253" y="127"/>
              </a:cxn>
              <a:cxn ang="0">
                <a:pos x="250" y="157"/>
              </a:cxn>
              <a:cxn ang="0">
                <a:pos x="225" y="173"/>
              </a:cxn>
              <a:cxn ang="0">
                <a:pos x="205" y="153"/>
              </a:cxn>
              <a:cxn ang="0">
                <a:pos x="188" y="127"/>
              </a:cxn>
              <a:cxn ang="0">
                <a:pos x="175" y="105"/>
              </a:cxn>
              <a:cxn ang="0">
                <a:pos x="148" y="92"/>
              </a:cxn>
              <a:cxn ang="0">
                <a:pos x="125" y="94"/>
              </a:cxn>
              <a:cxn ang="0">
                <a:pos x="98" y="109"/>
              </a:cxn>
              <a:cxn ang="0">
                <a:pos x="61" y="130"/>
              </a:cxn>
              <a:cxn ang="0">
                <a:pos x="30" y="127"/>
              </a:cxn>
              <a:cxn ang="0">
                <a:pos x="30" y="103"/>
              </a:cxn>
              <a:cxn ang="0">
                <a:pos x="50" y="80"/>
              </a:cxn>
              <a:cxn ang="0">
                <a:pos x="77" y="59"/>
              </a:cxn>
              <a:cxn ang="0">
                <a:pos x="100" y="40"/>
              </a:cxn>
              <a:cxn ang="0">
                <a:pos x="123" y="32"/>
              </a:cxn>
              <a:cxn ang="0">
                <a:pos x="146" y="28"/>
              </a:cxn>
              <a:cxn ang="0">
                <a:pos x="175" y="23"/>
              </a:cxn>
              <a:cxn ang="0">
                <a:pos x="209" y="23"/>
              </a:cxn>
              <a:cxn ang="0">
                <a:pos x="246" y="30"/>
              </a:cxn>
              <a:cxn ang="0">
                <a:pos x="278" y="44"/>
              </a:cxn>
              <a:cxn ang="0">
                <a:pos x="302" y="65"/>
              </a:cxn>
              <a:cxn ang="0">
                <a:pos x="334" y="101"/>
              </a:cxn>
              <a:cxn ang="0">
                <a:pos x="357" y="132"/>
              </a:cxn>
              <a:cxn ang="0">
                <a:pos x="353" y="152"/>
              </a:cxn>
              <a:cxn ang="0">
                <a:pos x="327" y="165"/>
              </a:cxn>
              <a:cxn ang="0">
                <a:pos x="336" y="186"/>
              </a:cxn>
              <a:cxn ang="0">
                <a:pos x="367" y="171"/>
              </a:cxn>
              <a:cxn ang="0">
                <a:pos x="384" y="148"/>
              </a:cxn>
              <a:cxn ang="0">
                <a:pos x="371" y="121"/>
              </a:cxn>
              <a:cxn ang="0">
                <a:pos x="348" y="98"/>
              </a:cxn>
              <a:cxn ang="0">
                <a:pos x="327" y="76"/>
              </a:cxn>
              <a:cxn ang="0">
                <a:pos x="309" y="53"/>
              </a:cxn>
              <a:cxn ang="0">
                <a:pos x="296" y="28"/>
              </a:cxn>
              <a:cxn ang="0">
                <a:pos x="280" y="7"/>
              </a:cxn>
              <a:cxn ang="0">
                <a:pos x="252" y="3"/>
              </a:cxn>
              <a:cxn ang="0">
                <a:pos x="213" y="1"/>
              </a:cxn>
              <a:cxn ang="0">
                <a:pos x="171" y="0"/>
              </a:cxn>
              <a:cxn ang="0">
                <a:pos x="144" y="0"/>
              </a:cxn>
              <a:cxn ang="0">
                <a:pos x="117" y="7"/>
              </a:cxn>
            </a:cxnLst>
            <a:rect l="0" t="0" r="r" b="b"/>
            <a:pathLst>
              <a:path w="384" h="196">
                <a:moveTo>
                  <a:pt x="113" y="15"/>
                </a:moveTo>
                <a:lnTo>
                  <a:pt x="111" y="15"/>
                </a:lnTo>
                <a:lnTo>
                  <a:pt x="109" y="17"/>
                </a:lnTo>
                <a:lnTo>
                  <a:pt x="107" y="17"/>
                </a:lnTo>
                <a:lnTo>
                  <a:pt x="105" y="19"/>
                </a:lnTo>
                <a:lnTo>
                  <a:pt x="102" y="19"/>
                </a:lnTo>
                <a:lnTo>
                  <a:pt x="100" y="21"/>
                </a:lnTo>
                <a:lnTo>
                  <a:pt x="98" y="23"/>
                </a:lnTo>
                <a:lnTo>
                  <a:pt x="94" y="25"/>
                </a:lnTo>
                <a:lnTo>
                  <a:pt x="92" y="25"/>
                </a:lnTo>
                <a:lnTo>
                  <a:pt x="88" y="28"/>
                </a:lnTo>
                <a:lnTo>
                  <a:pt x="86" y="28"/>
                </a:lnTo>
                <a:lnTo>
                  <a:pt x="82" y="32"/>
                </a:lnTo>
                <a:lnTo>
                  <a:pt x="80" y="32"/>
                </a:lnTo>
                <a:lnTo>
                  <a:pt x="77" y="36"/>
                </a:lnTo>
                <a:lnTo>
                  <a:pt x="73" y="38"/>
                </a:lnTo>
                <a:lnTo>
                  <a:pt x="71" y="40"/>
                </a:lnTo>
                <a:lnTo>
                  <a:pt x="67" y="42"/>
                </a:lnTo>
                <a:lnTo>
                  <a:pt x="63" y="44"/>
                </a:lnTo>
                <a:lnTo>
                  <a:pt x="61" y="46"/>
                </a:lnTo>
                <a:lnTo>
                  <a:pt x="57" y="48"/>
                </a:lnTo>
                <a:lnTo>
                  <a:pt x="54" y="51"/>
                </a:lnTo>
                <a:lnTo>
                  <a:pt x="52" y="53"/>
                </a:lnTo>
                <a:lnTo>
                  <a:pt x="50" y="55"/>
                </a:lnTo>
                <a:lnTo>
                  <a:pt x="46" y="57"/>
                </a:lnTo>
                <a:lnTo>
                  <a:pt x="44" y="59"/>
                </a:lnTo>
                <a:lnTo>
                  <a:pt x="42" y="63"/>
                </a:lnTo>
                <a:lnTo>
                  <a:pt x="38" y="65"/>
                </a:lnTo>
                <a:lnTo>
                  <a:pt x="36" y="67"/>
                </a:lnTo>
                <a:lnTo>
                  <a:pt x="34" y="69"/>
                </a:lnTo>
                <a:lnTo>
                  <a:pt x="34" y="71"/>
                </a:lnTo>
                <a:lnTo>
                  <a:pt x="30" y="75"/>
                </a:lnTo>
                <a:lnTo>
                  <a:pt x="27" y="78"/>
                </a:lnTo>
                <a:lnTo>
                  <a:pt x="23" y="82"/>
                </a:lnTo>
                <a:lnTo>
                  <a:pt x="19" y="86"/>
                </a:lnTo>
                <a:lnTo>
                  <a:pt x="15" y="88"/>
                </a:lnTo>
                <a:lnTo>
                  <a:pt x="11" y="92"/>
                </a:lnTo>
                <a:lnTo>
                  <a:pt x="9" y="96"/>
                </a:lnTo>
                <a:lnTo>
                  <a:pt x="5" y="100"/>
                </a:lnTo>
                <a:lnTo>
                  <a:pt x="4" y="103"/>
                </a:lnTo>
                <a:lnTo>
                  <a:pt x="2" y="105"/>
                </a:lnTo>
                <a:lnTo>
                  <a:pt x="0" y="109"/>
                </a:lnTo>
                <a:lnTo>
                  <a:pt x="0" y="113"/>
                </a:lnTo>
                <a:lnTo>
                  <a:pt x="0" y="117"/>
                </a:lnTo>
                <a:lnTo>
                  <a:pt x="2" y="123"/>
                </a:lnTo>
                <a:lnTo>
                  <a:pt x="4" y="125"/>
                </a:lnTo>
                <a:lnTo>
                  <a:pt x="4" y="127"/>
                </a:lnTo>
                <a:lnTo>
                  <a:pt x="5" y="130"/>
                </a:lnTo>
                <a:lnTo>
                  <a:pt x="7" y="132"/>
                </a:lnTo>
                <a:lnTo>
                  <a:pt x="11" y="136"/>
                </a:lnTo>
                <a:lnTo>
                  <a:pt x="15" y="140"/>
                </a:lnTo>
                <a:lnTo>
                  <a:pt x="19" y="144"/>
                </a:lnTo>
                <a:lnTo>
                  <a:pt x="23" y="148"/>
                </a:lnTo>
                <a:lnTo>
                  <a:pt x="27" y="150"/>
                </a:lnTo>
                <a:lnTo>
                  <a:pt x="30" y="153"/>
                </a:lnTo>
                <a:lnTo>
                  <a:pt x="34" y="155"/>
                </a:lnTo>
                <a:lnTo>
                  <a:pt x="38" y="157"/>
                </a:lnTo>
                <a:lnTo>
                  <a:pt x="42" y="157"/>
                </a:lnTo>
                <a:lnTo>
                  <a:pt x="48" y="159"/>
                </a:lnTo>
                <a:lnTo>
                  <a:pt x="52" y="159"/>
                </a:lnTo>
                <a:lnTo>
                  <a:pt x="55" y="159"/>
                </a:lnTo>
                <a:lnTo>
                  <a:pt x="59" y="159"/>
                </a:lnTo>
                <a:lnTo>
                  <a:pt x="63" y="157"/>
                </a:lnTo>
                <a:lnTo>
                  <a:pt x="67" y="155"/>
                </a:lnTo>
                <a:lnTo>
                  <a:pt x="73" y="153"/>
                </a:lnTo>
                <a:lnTo>
                  <a:pt x="77" y="152"/>
                </a:lnTo>
                <a:lnTo>
                  <a:pt x="80" y="148"/>
                </a:lnTo>
                <a:lnTo>
                  <a:pt x="84" y="146"/>
                </a:lnTo>
                <a:lnTo>
                  <a:pt x="88" y="144"/>
                </a:lnTo>
                <a:lnTo>
                  <a:pt x="92" y="140"/>
                </a:lnTo>
                <a:lnTo>
                  <a:pt x="96" y="138"/>
                </a:lnTo>
                <a:lnTo>
                  <a:pt x="100" y="134"/>
                </a:lnTo>
                <a:lnTo>
                  <a:pt x="104" y="132"/>
                </a:lnTo>
                <a:lnTo>
                  <a:pt x="107" y="130"/>
                </a:lnTo>
                <a:lnTo>
                  <a:pt x="111" y="127"/>
                </a:lnTo>
                <a:lnTo>
                  <a:pt x="113" y="125"/>
                </a:lnTo>
                <a:lnTo>
                  <a:pt x="117" y="123"/>
                </a:lnTo>
                <a:lnTo>
                  <a:pt x="119" y="121"/>
                </a:lnTo>
                <a:lnTo>
                  <a:pt x="123" y="121"/>
                </a:lnTo>
                <a:lnTo>
                  <a:pt x="125" y="119"/>
                </a:lnTo>
                <a:lnTo>
                  <a:pt x="127" y="117"/>
                </a:lnTo>
                <a:lnTo>
                  <a:pt x="129" y="115"/>
                </a:lnTo>
                <a:lnTo>
                  <a:pt x="132" y="115"/>
                </a:lnTo>
                <a:lnTo>
                  <a:pt x="138" y="113"/>
                </a:lnTo>
                <a:lnTo>
                  <a:pt x="142" y="113"/>
                </a:lnTo>
                <a:lnTo>
                  <a:pt x="146" y="113"/>
                </a:lnTo>
                <a:lnTo>
                  <a:pt x="150" y="115"/>
                </a:lnTo>
                <a:lnTo>
                  <a:pt x="154" y="117"/>
                </a:lnTo>
                <a:lnTo>
                  <a:pt x="157" y="121"/>
                </a:lnTo>
                <a:lnTo>
                  <a:pt x="157" y="121"/>
                </a:lnTo>
                <a:lnTo>
                  <a:pt x="159" y="125"/>
                </a:lnTo>
                <a:lnTo>
                  <a:pt x="159" y="127"/>
                </a:lnTo>
                <a:lnTo>
                  <a:pt x="161" y="128"/>
                </a:lnTo>
                <a:lnTo>
                  <a:pt x="163" y="130"/>
                </a:lnTo>
                <a:lnTo>
                  <a:pt x="165" y="134"/>
                </a:lnTo>
                <a:lnTo>
                  <a:pt x="165" y="136"/>
                </a:lnTo>
                <a:lnTo>
                  <a:pt x="167" y="140"/>
                </a:lnTo>
                <a:lnTo>
                  <a:pt x="169" y="142"/>
                </a:lnTo>
                <a:lnTo>
                  <a:pt x="171" y="146"/>
                </a:lnTo>
                <a:lnTo>
                  <a:pt x="175" y="148"/>
                </a:lnTo>
                <a:lnTo>
                  <a:pt x="177" y="152"/>
                </a:lnTo>
                <a:lnTo>
                  <a:pt x="179" y="155"/>
                </a:lnTo>
                <a:lnTo>
                  <a:pt x="182" y="157"/>
                </a:lnTo>
                <a:lnTo>
                  <a:pt x="184" y="161"/>
                </a:lnTo>
                <a:lnTo>
                  <a:pt x="186" y="163"/>
                </a:lnTo>
                <a:lnTo>
                  <a:pt x="188" y="167"/>
                </a:lnTo>
                <a:lnTo>
                  <a:pt x="192" y="171"/>
                </a:lnTo>
                <a:lnTo>
                  <a:pt x="194" y="173"/>
                </a:lnTo>
                <a:lnTo>
                  <a:pt x="198" y="177"/>
                </a:lnTo>
                <a:lnTo>
                  <a:pt x="200" y="178"/>
                </a:lnTo>
                <a:lnTo>
                  <a:pt x="204" y="182"/>
                </a:lnTo>
                <a:lnTo>
                  <a:pt x="205" y="184"/>
                </a:lnTo>
                <a:lnTo>
                  <a:pt x="209" y="186"/>
                </a:lnTo>
                <a:lnTo>
                  <a:pt x="211" y="188"/>
                </a:lnTo>
                <a:lnTo>
                  <a:pt x="215" y="190"/>
                </a:lnTo>
                <a:lnTo>
                  <a:pt x="217" y="190"/>
                </a:lnTo>
                <a:lnTo>
                  <a:pt x="221" y="192"/>
                </a:lnTo>
                <a:lnTo>
                  <a:pt x="223" y="194"/>
                </a:lnTo>
                <a:lnTo>
                  <a:pt x="227" y="194"/>
                </a:lnTo>
                <a:lnTo>
                  <a:pt x="229" y="194"/>
                </a:lnTo>
                <a:lnTo>
                  <a:pt x="232" y="194"/>
                </a:lnTo>
                <a:lnTo>
                  <a:pt x="234" y="194"/>
                </a:lnTo>
                <a:lnTo>
                  <a:pt x="238" y="196"/>
                </a:lnTo>
                <a:lnTo>
                  <a:pt x="240" y="194"/>
                </a:lnTo>
                <a:lnTo>
                  <a:pt x="242" y="194"/>
                </a:lnTo>
                <a:lnTo>
                  <a:pt x="246" y="194"/>
                </a:lnTo>
                <a:lnTo>
                  <a:pt x="248" y="194"/>
                </a:lnTo>
                <a:lnTo>
                  <a:pt x="250" y="194"/>
                </a:lnTo>
                <a:lnTo>
                  <a:pt x="253" y="194"/>
                </a:lnTo>
                <a:lnTo>
                  <a:pt x="255" y="192"/>
                </a:lnTo>
                <a:lnTo>
                  <a:pt x="257" y="192"/>
                </a:lnTo>
                <a:lnTo>
                  <a:pt x="261" y="190"/>
                </a:lnTo>
                <a:lnTo>
                  <a:pt x="267" y="188"/>
                </a:lnTo>
                <a:lnTo>
                  <a:pt x="269" y="186"/>
                </a:lnTo>
                <a:lnTo>
                  <a:pt x="273" y="182"/>
                </a:lnTo>
                <a:lnTo>
                  <a:pt x="275" y="180"/>
                </a:lnTo>
                <a:lnTo>
                  <a:pt x="278" y="177"/>
                </a:lnTo>
                <a:lnTo>
                  <a:pt x="280" y="175"/>
                </a:lnTo>
                <a:lnTo>
                  <a:pt x="282" y="171"/>
                </a:lnTo>
                <a:lnTo>
                  <a:pt x="282" y="167"/>
                </a:lnTo>
                <a:lnTo>
                  <a:pt x="282" y="163"/>
                </a:lnTo>
                <a:lnTo>
                  <a:pt x="282" y="159"/>
                </a:lnTo>
                <a:lnTo>
                  <a:pt x="282" y="155"/>
                </a:lnTo>
                <a:lnTo>
                  <a:pt x="280" y="153"/>
                </a:lnTo>
                <a:lnTo>
                  <a:pt x="280" y="150"/>
                </a:lnTo>
                <a:lnTo>
                  <a:pt x="280" y="148"/>
                </a:lnTo>
                <a:lnTo>
                  <a:pt x="280" y="146"/>
                </a:lnTo>
                <a:lnTo>
                  <a:pt x="278" y="142"/>
                </a:lnTo>
                <a:lnTo>
                  <a:pt x="278" y="140"/>
                </a:lnTo>
                <a:lnTo>
                  <a:pt x="278" y="138"/>
                </a:lnTo>
                <a:lnTo>
                  <a:pt x="277" y="136"/>
                </a:lnTo>
                <a:lnTo>
                  <a:pt x="275" y="132"/>
                </a:lnTo>
                <a:lnTo>
                  <a:pt x="275" y="130"/>
                </a:lnTo>
                <a:lnTo>
                  <a:pt x="275" y="127"/>
                </a:lnTo>
                <a:lnTo>
                  <a:pt x="273" y="125"/>
                </a:lnTo>
                <a:lnTo>
                  <a:pt x="271" y="123"/>
                </a:lnTo>
                <a:lnTo>
                  <a:pt x="271" y="119"/>
                </a:lnTo>
                <a:lnTo>
                  <a:pt x="269" y="117"/>
                </a:lnTo>
                <a:lnTo>
                  <a:pt x="267" y="113"/>
                </a:lnTo>
                <a:lnTo>
                  <a:pt x="267" y="111"/>
                </a:lnTo>
                <a:lnTo>
                  <a:pt x="265" y="109"/>
                </a:lnTo>
                <a:lnTo>
                  <a:pt x="263" y="105"/>
                </a:lnTo>
                <a:lnTo>
                  <a:pt x="263" y="103"/>
                </a:lnTo>
                <a:lnTo>
                  <a:pt x="261" y="101"/>
                </a:lnTo>
                <a:lnTo>
                  <a:pt x="259" y="100"/>
                </a:lnTo>
                <a:lnTo>
                  <a:pt x="257" y="96"/>
                </a:lnTo>
                <a:lnTo>
                  <a:pt x="257" y="94"/>
                </a:lnTo>
                <a:lnTo>
                  <a:pt x="253" y="90"/>
                </a:lnTo>
                <a:lnTo>
                  <a:pt x="252" y="88"/>
                </a:lnTo>
                <a:lnTo>
                  <a:pt x="248" y="84"/>
                </a:lnTo>
                <a:lnTo>
                  <a:pt x="244" y="80"/>
                </a:lnTo>
                <a:lnTo>
                  <a:pt x="242" y="78"/>
                </a:lnTo>
                <a:lnTo>
                  <a:pt x="238" y="75"/>
                </a:lnTo>
                <a:lnTo>
                  <a:pt x="234" y="73"/>
                </a:lnTo>
                <a:lnTo>
                  <a:pt x="232" y="71"/>
                </a:lnTo>
                <a:lnTo>
                  <a:pt x="229" y="69"/>
                </a:lnTo>
                <a:lnTo>
                  <a:pt x="227" y="69"/>
                </a:lnTo>
                <a:lnTo>
                  <a:pt x="223" y="67"/>
                </a:lnTo>
                <a:lnTo>
                  <a:pt x="221" y="67"/>
                </a:lnTo>
                <a:lnTo>
                  <a:pt x="221" y="69"/>
                </a:lnTo>
                <a:lnTo>
                  <a:pt x="221" y="71"/>
                </a:lnTo>
                <a:lnTo>
                  <a:pt x="223" y="73"/>
                </a:lnTo>
                <a:lnTo>
                  <a:pt x="225" y="76"/>
                </a:lnTo>
                <a:lnTo>
                  <a:pt x="227" y="80"/>
                </a:lnTo>
                <a:lnTo>
                  <a:pt x="230" y="86"/>
                </a:lnTo>
                <a:lnTo>
                  <a:pt x="232" y="90"/>
                </a:lnTo>
                <a:lnTo>
                  <a:pt x="236" y="94"/>
                </a:lnTo>
                <a:lnTo>
                  <a:pt x="238" y="96"/>
                </a:lnTo>
                <a:lnTo>
                  <a:pt x="238" y="100"/>
                </a:lnTo>
                <a:lnTo>
                  <a:pt x="240" y="101"/>
                </a:lnTo>
                <a:lnTo>
                  <a:pt x="242" y="103"/>
                </a:lnTo>
                <a:lnTo>
                  <a:pt x="242" y="105"/>
                </a:lnTo>
                <a:lnTo>
                  <a:pt x="244" y="109"/>
                </a:lnTo>
                <a:lnTo>
                  <a:pt x="246" y="111"/>
                </a:lnTo>
                <a:lnTo>
                  <a:pt x="248" y="113"/>
                </a:lnTo>
                <a:lnTo>
                  <a:pt x="250" y="119"/>
                </a:lnTo>
                <a:lnTo>
                  <a:pt x="252" y="123"/>
                </a:lnTo>
                <a:lnTo>
                  <a:pt x="253" y="127"/>
                </a:lnTo>
                <a:lnTo>
                  <a:pt x="255" y="132"/>
                </a:lnTo>
                <a:lnTo>
                  <a:pt x="255" y="136"/>
                </a:lnTo>
                <a:lnTo>
                  <a:pt x="257" y="140"/>
                </a:lnTo>
                <a:lnTo>
                  <a:pt x="257" y="142"/>
                </a:lnTo>
                <a:lnTo>
                  <a:pt x="257" y="146"/>
                </a:lnTo>
                <a:lnTo>
                  <a:pt x="255" y="148"/>
                </a:lnTo>
                <a:lnTo>
                  <a:pt x="253" y="152"/>
                </a:lnTo>
                <a:lnTo>
                  <a:pt x="252" y="153"/>
                </a:lnTo>
                <a:lnTo>
                  <a:pt x="250" y="157"/>
                </a:lnTo>
                <a:lnTo>
                  <a:pt x="248" y="159"/>
                </a:lnTo>
                <a:lnTo>
                  <a:pt x="244" y="163"/>
                </a:lnTo>
                <a:lnTo>
                  <a:pt x="242" y="165"/>
                </a:lnTo>
                <a:lnTo>
                  <a:pt x="238" y="167"/>
                </a:lnTo>
                <a:lnTo>
                  <a:pt x="236" y="169"/>
                </a:lnTo>
                <a:lnTo>
                  <a:pt x="232" y="171"/>
                </a:lnTo>
                <a:lnTo>
                  <a:pt x="230" y="173"/>
                </a:lnTo>
                <a:lnTo>
                  <a:pt x="227" y="173"/>
                </a:lnTo>
                <a:lnTo>
                  <a:pt x="225" y="173"/>
                </a:lnTo>
                <a:lnTo>
                  <a:pt x="223" y="173"/>
                </a:lnTo>
                <a:lnTo>
                  <a:pt x="221" y="173"/>
                </a:lnTo>
                <a:lnTo>
                  <a:pt x="219" y="173"/>
                </a:lnTo>
                <a:lnTo>
                  <a:pt x="217" y="169"/>
                </a:lnTo>
                <a:lnTo>
                  <a:pt x="215" y="167"/>
                </a:lnTo>
                <a:lnTo>
                  <a:pt x="211" y="163"/>
                </a:lnTo>
                <a:lnTo>
                  <a:pt x="209" y="159"/>
                </a:lnTo>
                <a:lnTo>
                  <a:pt x="207" y="155"/>
                </a:lnTo>
                <a:lnTo>
                  <a:pt x="205" y="153"/>
                </a:lnTo>
                <a:lnTo>
                  <a:pt x="204" y="150"/>
                </a:lnTo>
                <a:lnTo>
                  <a:pt x="202" y="148"/>
                </a:lnTo>
                <a:lnTo>
                  <a:pt x="200" y="144"/>
                </a:lnTo>
                <a:lnTo>
                  <a:pt x="198" y="142"/>
                </a:lnTo>
                <a:lnTo>
                  <a:pt x="196" y="138"/>
                </a:lnTo>
                <a:lnTo>
                  <a:pt x="194" y="136"/>
                </a:lnTo>
                <a:lnTo>
                  <a:pt x="192" y="132"/>
                </a:lnTo>
                <a:lnTo>
                  <a:pt x="190" y="130"/>
                </a:lnTo>
                <a:lnTo>
                  <a:pt x="188" y="127"/>
                </a:lnTo>
                <a:lnTo>
                  <a:pt x="186" y="125"/>
                </a:lnTo>
                <a:lnTo>
                  <a:pt x="184" y="121"/>
                </a:lnTo>
                <a:lnTo>
                  <a:pt x="182" y="119"/>
                </a:lnTo>
                <a:lnTo>
                  <a:pt x="180" y="115"/>
                </a:lnTo>
                <a:lnTo>
                  <a:pt x="180" y="113"/>
                </a:lnTo>
                <a:lnTo>
                  <a:pt x="179" y="111"/>
                </a:lnTo>
                <a:lnTo>
                  <a:pt x="177" y="109"/>
                </a:lnTo>
                <a:lnTo>
                  <a:pt x="175" y="107"/>
                </a:lnTo>
                <a:lnTo>
                  <a:pt x="175" y="105"/>
                </a:lnTo>
                <a:lnTo>
                  <a:pt x="171" y="101"/>
                </a:lnTo>
                <a:lnTo>
                  <a:pt x="171" y="100"/>
                </a:lnTo>
                <a:lnTo>
                  <a:pt x="169" y="98"/>
                </a:lnTo>
                <a:lnTo>
                  <a:pt x="165" y="96"/>
                </a:lnTo>
                <a:lnTo>
                  <a:pt x="163" y="94"/>
                </a:lnTo>
                <a:lnTo>
                  <a:pt x="159" y="94"/>
                </a:lnTo>
                <a:lnTo>
                  <a:pt x="155" y="92"/>
                </a:lnTo>
                <a:lnTo>
                  <a:pt x="152" y="92"/>
                </a:lnTo>
                <a:lnTo>
                  <a:pt x="148" y="92"/>
                </a:lnTo>
                <a:lnTo>
                  <a:pt x="144" y="92"/>
                </a:lnTo>
                <a:lnTo>
                  <a:pt x="140" y="92"/>
                </a:lnTo>
                <a:lnTo>
                  <a:pt x="138" y="92"/>
                </a:lnTo>
                <a:lnTo>
                  <a:pt x="136" y="92"/>
                </a:lnTo>
                <a:lnTo>
                  <a:pt x="134" y="92"/>
                </a:lnTo>
                <a:lnTo>
                  <a:pt x="130" y="92"/>
                </a:lnTo>
                <a:lnTo>
                  <a:pt x="129" y="92"/>
                </a:lnTo>
                <a:lnTo>
                  <a:pt x="127" y="94"/>
                </a:lnTo>
                <a:lnTo>
                  <a:pt x="125" y="94"/>
                </a:lnTo>
                <a:lnTo>
                  <a:pt x="121" y="94"/>
                </a:lnTo>
                <a:lnTo>
                  <a:pt x="119" y="96"/>
                </a:lnTo>
                <a:lnTo>
                  <a:pt x="117" y="96"/>
                </a:lnTo>
                <a:lnTo>
                  <a:pt x="115" y="96"/>
                </a:lnTo>
                <a:lnTo>
                  <a:pt x="111" y="100"/>
                </a:lnTo>
                <a:lnTo>
                  <a:pt x="107" y="101"/>
                </a:lnTo>
                <a:lnTo>
                  <a:pt x="104" y="103"/>
                </a:lnTo>
                <a:lnTo>
                  <a:pt x="102" y="107"/>
                </a:lnTo>
                <a:lnTo>
                  <a:pt x="98" y="109"/>
                </a:lnTo>
                <a:lnTo>
                  <a:pt x="94" y="113"/>
                </a:lnTo>
                <a:lnTo>
                  <a:pt x="88" y="115"/>
                </a:lnTo>
                <a:lnTo>
                  <a:pt x="84" y="117"/>
                </a:lnTo>
                <a:lnTo>
                  <a:pt x="80" y="121"/>
                </a:lnTo>
                <a:lnTo>
                  <a:pt x="77" y="123"/>
                </a:lnTo>
                <a:lnTo>
                  <a:pt x="73" y="125"/>
                </a:lnTo>
                <a:lnTo>
                  <a:pt x="69" y="127"/>
                </a:lnTo>
                <a:lnTo>
                  <a:pt x="63" y="128"/>
                </a:lnTo>
                <a:lnTo>
                  <a:pt x="61" y="130"/>
                </a:lnTo>
                <a:lnTo>
                  <a:pt x="57" y="130"/>
                </a:lnTo>
                <a:lnTo>
                  <a:pt x="54" y="132"/>
                </a:lnTo>
                <a:lnTo>
                  <a:pt x="50" y="132"/>
                </a:lnTo>
                <a:lnTo>
                  <a:pt x="46" y="132"/>
                </a:lnTo>
                <a:lnTo>
                  <a:pt x="42" y="130"/>
                </a:lnTo>
                <a:lnTo>
                  <a:pt x="40" y="130"/>
                </a:lnTo>
                <a:lnTo>
                  <a:pt x="36" y="128"/>
                </a:lnTo>
                <a:lnTo>
                  <a:pt x="34" y="128"/>
                </a:lnTo>
                <a:lnTo>
                  <a:pt x="30" y="127"/>
                </a:lnTo>
                <a:lnTo>
                  <a:pt x="29" y="123"/>
                </a:lnTo>
                <a:lnTo>
                  <a:pt x="27" y="121"/>
                </a:lnTo>
                <a:lnTo>
                  <a:pt x="27" y="119"/>
                </a:lnTo>
                <a:lnTo>
                  <a:pt x="27" y="115"/>
                </a:lnTo>
                <a:lnTo>
                  <a:pt x="27" y="113"/>
                </a:lnTo>
                <a:lnTo>
                  <a:pt x="27" y="111"/>
                </a:lnTo>
                <a:lnTo>
                  <a:pt x="27" y="109"/>
                </a:lnTo>
                <a:lnTo>
                  <a:pt x="29" y="105"/>
                </a:lnTo>
                <a:lnTo>
                  <a:pt x="30" y="103"/>
                </a:lnTo>
                <a:lnTo>
                  <a:pt x="30" y="100"/>
                </a:lnTo>
                <a:lnTo>
                  <a:pt x="34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8"/>
                </a:lnTo>
                <a:lnTo>
                  <a:pt x="44" y="86"/>
                </a:lnTo>
                <a:lnTo>
                  <a:pt x="48" y="82"/>
                </a:lnTo>
                <a:lnTo>
                  <a:pt x="50" y="80"/>
                </a:lnTo>
                <a:lnTo>
                  <a:pt x="54" y="78"/>
                </a:lnTo>
                <a:lnTo>
                  <a:pt x="55" y="76"/>
                </a:lnTo>
                <a:lnTo>
                  <a:pt x="57" y="73"/>
                </a:lnTo>
                <a:lnTo>
                  <a:pt x="61" y="71"/>
                </a:lnTo>
                <a:lnTo>
                  <a:pt x="65" y="69"/>
                </a:lnTo>
                <a:lnTo>
                  <a:pt x="67" y="65"/>
                </a:lnTo>
                <a:lnTo>
                  <a:pt x="71" y="63"/>
                </a:lnTo>
                <a:lnTo>
                  <a:pt x="73" y="61"/>
                </a:lnTo>
                <a:lnTo>
                  <a:pt x="77" y="59"/>
                </a:lnTo>
                <a:lnTo>
                  <a:pt x="79" y="55"/>
                </a:lnTo>
                <a:lnTo>
                  <a:pt x="80" y="53"/>
                </a:lnTo>
                <a:lnTo>
                  <a:pt x="84" y="51"/>
                </a:lnTo>
                <a:lnTo>
                  <a:pt x="86" y="50"/>
                </a:lnTo>
                <a:lnTo>
                  <a:pt x="88" y="48"/>
                </a:lnTo>
                <a:lnTo>
                  <a:pt x="92" y="46"/>
                </a:lnTo>
                <a:lnTo>
                  <a:pt x="94" y="44"/>
                </a:lnTo>
                <a:lnTo>
                  <a:pt x="96" y="42"/>
                </a:lnTo>
                <a:lnTo>
                  <a:pt x="100" y="40"/>
                </a:lnTo>
                <a:lnTo>
                  <a:pt x="102" y="40"/>
                </a:lnTo>
                <a:lnTo>
                  <a:pt x="105" y="38"/>
                </a:lnTo>
                <a:lnTo>
                  <a:pt x="107" y="38"/>
                </a:lnTo>
                <a:lnTo>
                  <a:pt x="111" y="36"/>
                </a:lnTo>
                <a:lnTo>
                  <a:pt x="115" y="34"/>
                </a:lnTo>
                <a:lnTo>
                  <a:pt x="117" y="34"/>
                </a:lnTo>
                <a:lnTo>
                  <a:pt x="119" y="34"/>
                </a:lnTo>
                <a:lnTo>
                  <a:pt x="121" y="32"/>
                </a:lnTo>
                <a:lnTo>
                  <a:pt x="123" y="32"/>
                </a:lnTo>
                <a:lnTo>
                  <a:pt x="125" y="32"/>
                </a:lnTo>
                <a:lnTo>
                  <a:pt x="129" y="32"/>
                </a:lnTo>
                <a:lnTo>
                  <a:pt x="130" y="30"/>
                </a:lnTo>
                <a:lnTo>
                  <a:pt x="132" y="30"/>
                </a:lnTo>
                <a:lnTo>
                  <a:pt x="136" y="30"/>
                </a:lnTo>
                <a:lnTo>
                  <a:pt x="138" y="30"/>
                </a:lnTo>
                <a:lnTo>
                  <a:pt x="140" y="28"/>
                </a:lnTo>
                <a:lnTo>
                  <a:pt x="144" y="28"/>
                </a:lnTo>
                <a:lnTo>
                  <a:pt x="146" y="28"/>
                </a:lnTo>
                <a:lnTo>
                  <a:pt x="150" y="26"/>
                </a:lnTo>
                <a:lnTo>
                  <a:pt x="152" y="26"/>
                </a:lnTo>
                <a:lnTo>
                  <a:pt x="155" y="26"/>
                </a:lnTo>
                <a:lnTo>
                  <a:pt x="157" y="25"/>
                </a:lnTo>
                <a:lnTo>
                  <a:pt x="161" y="25"/>
                </a:lnTo>
                <a:lnTo>
                  <a:pt x="165" y="25"/>
                </a:lnTo>
                <a:lnTo>
                  <a:pt x="169" y="25"/>
                </a:lnTo>
                <a:lnTo>
                  <a:pt x="171" y="25"/>
                </a:lnTo>
                <a:lnTo>
                  <a:pt x="175" y="23"/>
                </a:lnTo>
                <a:lnTo>
                  <a:pt x="179" y="23"/>
                </a:lnTo>
                <a:lnTo>
                  <a:pt x="182" y="23"/>
                </a:lnTo>
                <a:lnTo>
                  <a:pt x="186" y="23"/>
                </a:lnTo>
                <a:lnTo>
                  <a:pt x="190" y="23"/>
                </a:lnTo>
                <a:lnTo>
                  <a:pt x="194" y="23"/>
                </a:lnTo>
                <a:lnTo>
                  <a:pt x="198" y="23"/>
                </a:lnTo>
                <a:lnTo>
                  <a:pt x="202" y="23"/>
                </a:lnTo>
                <a:lnTo>
                  <a:pt x="204" y="23"/>
                </a:lnTo>
                <a:lnTo>
                  <a:pt x="209" y="23"/>
                </a:lnTo>
                <a:lnTo>
                  <a:pt x="213" y="25"/>
                </a:lnTo>
                <a:lnTo>
                  <a:pt x="217" y="25"/>
                </a:lnTo>
                <a:lnTo>
                  <a:pt x="221" y="25"/>
                </a:lnTo>
                <a:lnTo>
                  <a:pt x="225" y="25"/>
                </a:lnTo>
                <a:lnTo>
                  <a:pt x="229" y="26"/>
                </a:lnTo>
                <a:lnTo>
                  <a:pt x="232" y="26"/>
                </a:lnTo>
                <a:lnTo>
                  <a:pt x="238" y="28"/>
                </a:lnTo>
                <a:lnTo>
                  <a:pt x="242" y="30"/>
                </a:lnTo>
                <a:lnTo>
                  <a:pt x="246" y="30"/>
                </a:lnTo>
                <a:lnTo>
                  <a:pt x="250" y="32"/>
                </a:lnTo>
                <a:lnTo>
                  <a:pt x="253" y="34"/>
                </a:lnTo>
                <a:lnTo>
                  <a:pt x="257" y="34"/>
                </a:lnTo>
                <a:lnTo>
                  <a:pt x="261" y="36"/>
                </a:lnTo>
                <a:lnTo>
                  <a:pt x="265" y="38"/>
                </a:lnTo>
                <a:lnTo>
                  <a:pt x="269" y="38"/>
                </a:lnTo>
                <a:lnTo>
                  <a:pt x="273" y="40"/>
                </a:lnTo>
                <a:lnTo>
                  <a:pt x="275" y="42"/>
                </a:lnTo>
                <a:lnTo>
                  <a:pt x="278" y="44"/>
                </a:lnTo>
                <a:lnTo>
                  <a:pt x="280" y="46"/>
                </a:lnTo>
                <a:lnTo>
                  <a:pt x="284" y="48"/>
                </a:lnTo>
                <a:lnTo>
                  <a:pt x="286" y="50"/>
                </a:lnTo>
                <a:lnTo>
                  <a:pt x="288" y="51"/>
                </a:lnTo>
                <a:lnTo>
                  <a:pt x="292" y="53"/>
                </a:lnTo>
                <a:lnTo>
                  <a:pt x="294" y="55"/>
                </a:lnTo>
                <a:lnTo>
                  <a:pt x="296" y="57"/>
                </a:lnTo>
                <a:lnTo>
                  <a:pt x="298" y="61"/>
                </a:lnTo>
                <a:lnTo>
                  <a:pt x="302" y="65"/>
                </a:lnTo>
                <a:lnTo>
                  <a:pt x="303" y="69"/>
                </a:lnTo>
                <a:lnTo>
                  <a:pt x="307" y="75"/>
                </a:lnTo>
                <a:lnTo>
                  <a:pt x="311" y="78"/>
                </a:lnTo>
                <a:lnTo>
                  <a:pt x="315" y="82"/>
                </a:lnTo>
                <a:lnTo>
                  <a:pt x="319" y="86"/>
                </a:lnTo>
                <a:lnTo>
                  <a:pt x="323" y="90"/>
                </a:lnTo>
                <a:lnTo>
                  <a:pt x="327" y="94"/>
                </a:lnTo>
                <a:lnTo>
                  <a:pt x="330" y="98"/>
                </a:lnTo>
                <a:lnTo>
                  <a:pt x="334" y="101"/>
                </a:lnTo>
                <a:lnTo>
                  <a:pt x="338" y="105"/>
                </a:lnTo>
                <a:lnTo>
                  <a:pt x="342" y="109"/>
                </a:lnTo>
                <a:lnTo>
                  <a:pt x="344" y="113"/>
                </a:lnTo>
                <a:lnTo>
                  <a:pt x="348" y="117"/>
                </a:lnTo>
                <a:lnTo>
                  <a:pt x="350" y="123"/>
                </a:lnTo>
                <a:lnTo>
                  <a:pt x="352" y="125"/>
                </a:lnTo>
                <a:lnTo>
                  <a:pt x="353" y="128"/>
                </a:lnTo>
                <a:lnTo>
                  <a:pt x="355" y="130"/>
                </a:lnTo>
                <a:lnTo>
                  <a:pt x="357" y="132"/>
                </a:lnTo>
                <a:lnTo>
                  <a:pt x="357" y="136"/>
                </a:lnTo>
                <a:lnTo>
                  <a:pt x="359" y="138"/>
                </a:lnTo>
                <a:lnTo>
                  <a:pt x="361" y="140"/>
                </a:lnTo>
                <a:lnTo>
                  <a:pt x="361" y="142"/>
                </a:lnTo>
                <a:lnTo>
                  <a:pt x="361" y="144"/>
                </a:lnTo>
                <a:lnTo>
                  <a:pt x="359" y="148"/>
                </a:lnTo>
                <a:lnTo>
                  <a:pt x="357" y="148"/>
                </a:lnTo>
                <a:lnTo>
                  <a:pt x="355" y="150"/>
                </a:lnTo>
                <a:lnTo>
                  <a:pt x="353" y="152"/>
                </a:lnTo>
                <a:lnTo>
                  <a:pt x="352" y="153"/>
                </a:lnTo>
                <a:lnTo>
                  <a:pt x="348" y="155"/>
                </a:lnTo>
                <a:lnTo>
                  <a:pt x="344" y="157"/>
                </a:lnTo>
                <a:lnTo>
                  <a:pt x="340" y="159"/>
                </a:lnTo>
                <a:lnTo>
                  <a:pt x="338" y="161"/>
                </a:lnTo>
                <a:lnTo>
                  <a:pt x="334" y="161"/>
                </a:lnTo>
                <a:lnTo>
                  <a:pt x="330" y="163"/>
                </a:lnTo>
                <a:lnTo>
                  <a:pt x="328" y="163"/>
                </a:lnTo>
                <a:lnTo>
                  <a:pt x="327" y="165"/>
                </a:lnTo>
                <a:lnTo>
                  <a:pt x="323" y="167"/>
                </a:lnTo>
                <a:lnTo>
                  <a:pt x="319" y="167"/>
                </a:lnTo>
                <a:lnTo>
                  <a:pt x="317" y="167"/>
                </a:lnTo>
                <a:lnTo>
                  <a:pt x="317" y="169"/>
                </a:lnTo>
                <a:lnTo>
                  <a:pt x="330" y="188"/>
                </a:lnTo>
                <a:lnTo>
                  <a:pt x="330" y="188"/>
                </a:lnTo>
                <a:lnTo>
                  <a:pt x="332" y="186"/>
                </a:lnTo>
                <a:lnTo>
                  <a:pt x="334" y="186"/>
                </a:lnTo>
                <a:lnTo>
                  <a:pt x="336" y="186"/>
                </a:lnTo>
                <a:lnTo>
                  <a:pt x="340" y="184"/>
                </a:lnTo>
                <a:lnTo>
                  <a:pt x="342" y="184"/>
                </a:lnTo>
                <a:lnTo>
                  <a:pt x="346" y="182"/>
                </a:lnTo>
                <a:lnTo>
                  <a:pt x="350" y="182"/>
                </a:lnTo>
                <a:lnTo>
                  <a:pt x="353" y="180"/>
                </a:lnTo>
                <a:lnTo>
                  <a:pt x="357" y="178"/>
                </a:lnTo>
                <a:lnTo>
                  <a:pt x="361" y="177"/>
                </a:lnTo>
                <a:lnTo>
                  <a:pt x="365" y="175"/>
                </a:lnTo>
                <a:lnTo>
                  <a:pt x="367" y="171"/>
                </a:lnTo>
                <a:lnTo>
                  <a:pt x="369" y="169"/>
                </a:lnTo>
                <a:lnTo>
                  <a:pt x="371" y="167"/>
                </a:lnTo>
                <a:lnTo>
                  <a:pt x="373" y="163"/>
                </a:lnTo>
                <a:lnTo>
                  <a:pt x="375" y="161"/>
                </a:lnTo>
                <a:lnTo>
                  <a:pt x="375" y="159"/>
                </a:lnTo>
                <a:lnTo>
                  <a:pt x="377" y="157"/>
                </a:lnTo>
                <a:lnTo>
                  <a:pt x="378" y="155"/>
                </a:lnTo>
                <a:lnTo>
                  <a:pt x="382" y="150"/>
                </a:lnTo>
                <a:lnTo>
                  <a:pt x="384" y="148"/>
                </a:lnTo>
                <a:lnTo>
                  <a:pt x="384" y="144"/>
                </a:lnTo>
                <a:lnTo>
                  <a:pt x="384" y="142"/>
                </a:lnTo>
                <a:lnTo>
                  <a:pt x="384" y="140"/>
                </a:lnTo>
                <a:lnTo>
                  <a:pt x="384" y="136"/>
                </a:lnTo>
                <a:lnTo>
                  <a:pt x="382" y="134"/>
                </a:lnTo>
                <a:lnTo>
                  <a:pt x="380" y="130"/>
                </a:lnTo>
                <a:lnTo>
                  <a:pt x="377" y="127"/>
                </a:lnTo>
                <a:lnTo>
                  <a:pt x="373" y="123"/>
                </a:lnTo>
                <a:lnTo>
                  <a:pt x="371" y="121"/>
                </a:lnTo>
                <a:lnTo>
                  <a:pt x="369" y="119"/>
                </a:lnTo>
                <a:lnTo>
                  <a:pt x="367" y="117"/>
                </a:lnTo>
                <a:lnTo>
                  <a:pt x="365" y="115"/>
                </a:lnTo>
                <a:lnTo>
                  <a:pt x="359" y="111"/>
                </a:lnTo>
                <a:lnTo>
                  <a:pt x="355" y="105"/>
                </a:lnTo>
                <a:lnTo>
                  <a:pt x="353" y="103"/>
                </a:lnTo>
                <a:lnTo>
                  <a:pt x="352" y="101"/>
                </a:lnTo>
                <a:lnTo>
                  <a:pt x="348" y="100"/>
                </a:lnTo>
                <a:lnTo>
                  <a:pt x="348" y="98"/>
                </a:lnTo>
                <a:lnTo>
                  <a:pt x="344" y="94"/>
                </a:lnTo>
                <a:lnTo>
                  <a:pt x="342" y="92"/>
                </a:lnTo>
                <a:lnTo>
                  <a:pt x="340" y="90"/>
                </a:lnTo>
                <a:lnTo>
                  <a:pt x="338" y="88"/>
                </a:lnTo>
                <a:lnTo>
                  <a:pt x="336" y="86"/>
                </a:lnTo>
                <a:lnTo>
                  <a:pt x="334" y="82"/>
                </a:lnTo>
                <a:lnTo>
                  <a:pt x="332" y="80"/>
                </a:lnTo>
                <a:lnTo>
                  <a:pt x="330" y="78"/>
                </a:lnTo>
                <a:lnTo>
                  <a:pt x="327" y="76"/>
                </a:lnTo>
                <a:lnTo>
                  <a:pt x="325" y="73"/>
                </a:lnTo>
                <a:lnTo>
                  <a:pt x="323" y="71"/>
                </a:lnTo>
                <a:lnTo>
                  <a:pt x="321" y="69"/>
                </a:lnTo>
                <a:lnTo>
                  <a:pt x="319" y="67"/>
                </a:lnTo>
                <a:lnTo>
                  <a:pt x="317" y="63"/>
                </a:lnTo>
                <a:lnTo>
                  <a:pt x="315" y="61"/>
                </a:lnTo>
                <a:lnTo>
                  <a:pt x="313" y="59"/>
                </a:lnTo>
                <a:lnTo>
                  <a:pt x="311" y="57"/>
                </a:lnTo>
                <a:lnTo>
                  <a:pt x="309" y="53"/>
                </a:lnTo>
                <a:lnTo>
                  <a:pt x="307" y="51"/>
                </a:lnTo>
                <a:lnTo>
                  <a:pt x="305" y="50"/>
                </a:lnTo>
                <a:lnTo>
                  <a:pt x="302" y="48"/>
                </a:lnTo>
                <a:lnTo>
                  <a:pt x="302" y="44"/>
                </a:lnTo>
                <a:lnTo>
                  <a:pt x="300" y="42"/>
                </a:lnTo>
                <a:lnTo>
                  <a:pt x="300" y="40"/>
                </a:lnTo>
                <a:lnTo>
                  <a:pt x="298" y="36"/>
                </a:lnTo>
                <a:lnTo>
                  <a:pt x="298" y="32"/>
                </a:lnTo>
                <a:lnTo>
                  <a:pt x="296" y="28"/>
                </a:lnTo>
                <a:lnTo>
                  <a:pt x="296" y="25"/>
                </a:lnTo>
                <a:lnTo>
                  <a:pt x="294" y="21"/>
                </a:lnTo>
                <a:lnTo>
                  <a:pt x="294" y="17"/>
                </a:lnTo>
                <a:lnTo>
                  <a:pt x="292" y="15"/>
                </a:lnTo>
                <a:lnTo>
                  <a:pt x="290" y="13"/>
                </a:lnTo>
                <a:lnTo>
                  <a:pt x="288" y="13"/>
                </a:lnTo>
                <a:lnTo>
                  <a:pt x="286" y="11"/>
                </a:lnTo>
                <a:lnTo>
                  <a:pt x="282" y="9"/>
                </a:lnTo>
                <a:lnTo>
                  <a:pt x="280" y="7"/>
                </a:lnTo>
                <a:lnTo>
                  <a:pt x="277" y="7"/>
                </a:lnTo>
                <a:lnTo>
                  <a:pt x="271" y="7"/>
                </a:lnTo>
                <a:lnTo>
                  <a:pt x="269" y="5"/>
                </a:lnTo>
                <a:lnTo>
                  <a:pt x="267" y="5"/>
                </a:lnTo>
                <a:lnTo>
                  <a:pt x="263" y="5"/>
                </a:lnTo>
                <a:lnTo>
                  <a:pt x="261" y="3"/>
                </a:lnTo>
                <a:lnTo>
                  <a:pt x="257" y="3"/>
                </a:lnTo>
                <a:lnTo>
                  <a:pt x="253" y="3"/>
                </a:lnTo>
                <a:lnTo>
                  <a:pt x="252" y="3"/>
                </a:lnTo>
                <a:lnTo>
                  <a:pt x="248" y="3"/>
                </a:lnTo>
                <a:lnTo>
                  <a:pt x="244" y="1"/>
                </a:lnTo>
                <a:lnTo>
                  <a:pt x="240" y="1"/>
                </a:lnTo>
                <a:lnTo>
                  <a:pt x="236" y="1"/>
                </a:lnTo>
                <a:lnTo>
                  <a:pt x="232" y="1"/>
                </a:lnTo>
                <a:lnTo>
                  <a:pt x="227" y="1"/>
                </a:lnTo>
                <a:lnTo>
                  <a:pt x="223" y="1"/>
                </a:lnTo>
                <a:lnTo>
                  <a:pt x="217" y="1"/>
                </a:lnTo>
                <a:lnTo>
                  <a:pt x="213" y="1"/>
                </a:lnTo>
                <a:lnTo>
                  <a:pt x="207" y="1"/>
                </a:lnTo>
                <a:lnTo>
                  <a:pt x="202" y="0"/>
                </a:lnTo>
                <a:lnTo>
                  <a:pt x="198" y="0"/>
                </a:lnTo>
                <a:lnTo>
                  <a:pt x="192" y="0"/>
                </a:lnTo>
                <a:lnTo>
                  <a:pt x="188" y="0"/>
                </a:lnTo>
                <a:lnTo>
                  <a:pt x="184" y="0"/>
                </a:lnTo>
                <a:lnTo>
                  <a:pt x="180" y="0"/>
                </a:lnTo>
                <a:lnTo>
                  <a:pt x="177" y="0"/>
                </a:lnTo>
                <a:lnTo>
                  <a:pt x="171" y="0"/>
                </a:lnTo>
                <a:lnTo>
                  <a:pt x="167" y="0"/>
                </a:lnTo>
                <a:lnTo>
                  <a:pt x="165" y="0"/>
                </a:lnTo>
                <a:lnTo>
                  <a:pt x="161" y="0"/>
                </a:lnTo>
                <a:lnTo>
                  <a:pt x="157" y="0"/>
                </a:lnTo>
                <a:lnTo>
                  <a:pt x="155" y="0"/>
                </a:lnTo>
                <a:lnTo>
                  <a:pt x="152" y="0"/>
                </a:lnTo>
                <a:lnTo>
                  <a:pt x="150" y="0"/>
                </a:lnTo>
                <a:lnTo>
                  <a:pt x="146" y="0"/>
                </a:lnTo>
                <a:lnTo>
                  <a:pt x="144" y="0"/>
                </a:lnTo>
                <a:lnTo>
                  <a:pt x="142" y="0"/>
                </a:lnTo>
                <a:lnTo>
                  <a:pt x="140" y="1"/>
                </a:lnTo>
                <a:lnTo>
                  <a:pt x="134" y="1"/>
                </a:lnTo>
                <a:lnTo>
                  <a:pt x="132" y="1"/>
                </a:lnTo>
                <a:lnTo>
                  <a:pt x="129" y="1"/>
                </a:lnTo>
                <a:lnTo>
                  <a:pt x="125" y="3"/>
                </a:lnTo>
                <a:lnTo>
                  <a:pt x="123" y="3"/>
                </a:lnTo>
                <a:lnTo>
                  <a:pt x="121" y="5"/>
                </a:lnTo>
                <a:lnTo>
                  <a:pt x="117" y="7"/>
                </a:lnTo>
                <a:lnTo>
                  <a:pt x="115" y="7"/>
                </a:lnTo>
                <a:lnTo>
                  <a:pt x="113" y="9"/>
                </a:lnTo>
                <a:lnTo>
                  <a:pt x="113" y="11"/>
                </a:lnTo>
                <a:lnTo>
                  <a:pt x="113" y="13"/>
                </a:lnTo>
                <a:lnTo>
                  <a:pt x="113" y="15"/>
                </a:lnTo>
                <a:lnTo>
                  <a:pt x="113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4914900" y="4149725"/>
            <a:ext cx="406400" cy="708025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27" y="19"/>
              </a:cxn>
              <a:cxn ang="0">
                <a:pos x="46" y="38"/>
              </a:cxn>
              <a:cxn ang="0">
                <a:pos x="58" y="56"/>
              </a:cxn>
              <a:cxn ang="0">
                <a:pos x="67" y="71"/>
              </a:cxn>
              <a:cxn ang="0">
                <a:pos x="75" y="90"/>
              </a:cxn>
              <a:cxn ang="0">
                <a:pos x="81" y="111"/>
              </a:cxn>
              <a:cxn ang="0">
                <a:pos x="87" y="131"/>
              </a:cxn>
              <a:cxn ang="0">
                <a:pos x="91" y="148"/>
              </a:cxn>
              <a:cxn ang="0">
                <a:pos x="92" y="165"/>
              </a:cxn>
              <a:cxn ang="0">
                <a:pos x="94" y="179"/>
              </a:cxn>
              <a:cxn ang="0">
                <a:pos x="96" y="196"/>
              </a:cxn>
              <a:cxn ang="0">
                <a:pos x="100" y="217"/>
              </a:cxn>
              <a:cxn ang="0">
                <a:pos x="102" y="236"/>
              </a:cxn>
              <a:cxn ang="0">
                <a:pos x="108" y="252"/>
              </a:cxn>
              <a:cxn ang="0">
                <a:pos x="116" y="267"/>
              </a:cxn>
              <a:cxn ang="0">
                <a:pos x="127" y="288"/>
              </a:cxn>
              <a:cxn ang="0">
                <a:pos x="125" y="294"/>
              </a:cxn>
              <a:cxn ang="0">
                <a:pos x="110" y="294"/>
              </a:cxn>
              <a:cxn ang="0">
                <a:pos x="108" y="308"/>
              </a:cxn>
              <a:cxn ang="0">
                <a:pos x="125" y="317"/>
              </a:cxn>
              <a:cxn ang="0">
                <a:pos x="144" y="327"/>
              </a:cxn>
              <a:cxn ang="0">
                <a:pos x="167" y="346"/>
              </a:cxn>
              <a:cxn ang="0">
                <a:pos x="185" y="365"/>
              </a:cxn>
              <a:cxn ang="0">
                <a:pos x="200" y="386"/>
              </a:cxn>
              <a:cxn ang="0">
                <a:pos x="208" y="402"/>
              </a:cxn>
              <a:cxn ang="0">
                <a:pos x="214" y="419"/>
              </a:cxn>
              <a:cxn ang="0">
                <a:pos x="221" y="435"/>
              </a:cxn>
              <a:cxn ang="0">
                <a:pos x="256" y="446"/>
              </a:cxn>
              <a:cxn ang="0">
                <a:pos x="250" y="435"/>
              </a:cxn>
              <a:cxn ang="0">
                <a:pos x="241" y="415"/>
              </a:cxn>
              <a:cxn ang="0">
                <a:pos x="231" y="392"/>
              </a:cxn>
              <a:cxn ang="0">
                <a:pos x="219" y="369"/>
              </a:cxn>
              <a:cxn ang="0">
                <a:pos x="210" y="352"/>
              </a:cxn>
              <a:cxn ang="0">
                <a:pos x="198" y="335"/>
              </a:cxn>
              <a:cxn ang="0">
                <a:pos x="185" y="321"/>
              </a:cxn>
              <a:cxn ang="0">
                <a:pos x="162" y="302"/>
              </a:cxn>
              <a:cxn ang="0">
                <a:pos x="152" y="292"/>
              </a:cxn>
              <a:cxn ang="0">
                <a:pos x="142" y="271"/>
              </a:cxn>
              <a:cxn ang="0">
                <a:pos x="137" y="256"/>
              </a:cxn>
              <a:cxn ang="0">
                <a:pos x="131" y="240"/>
              </a:cxn>
              <a:cxn ang="0">
                <a:pos x="125" y="223"/>
              </a:cxn>
              <a:cxn ang="0">
                <a:pos x="123" y="198"/>
              </a:cxn>
              <a:cxn ang="0">
                <a:pos x="121" y="183"/>
              </a:cxn>
              <a:cxn ang="0">
                <a:pos x="119" y="169"/>
              </a:cxn>
              <a:cxn ang="0">
                <a:pos x="117" y="152"/>
              </a:cxn>
              <a:cxn ang="0">
                <a:pos x="114" y="136"/>
              </a:cxn>
              <a:cxn ang="0">
                <a:pos x="112" y="119"/>
              </a:cxn>
              <a:cxn ang="0">
                <a:pos x="108" y="104"/>
              </a:cxn>
              <a:cxn ang="0">
                <a:pos x="104" y="88"/>
              </a:cxn>
              <a:cxn ang="0">
                <a:pos x="98" y="73"/>
              </a:cxn>
              <a:cxn ang="0">
                <a:pos x="91" y="57"/>
              </a:cxn>
              <a:cxn ang="0">
                <a:pos x="77" y="34"/>
              </a:cxn>
              <a:cxn ang="0">
                <a:pos x="64" y="15"/>
              </a:cxn>
              <a:cxn ang="0">
                <a:pos x="48" y="0"/>
              </a:cxn>
            </a:cxnLst>
            <a:rect l="0" t="0" r="r" b="b"/>
            <a:pathLst>
              <a:path w="256" h="446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6" y="2"/>
                </a:lnTo>
                <a:lnTo>
                  <a:pt x="10" y="4"/>
                </a:lnTo>
                <a:lnTo>
                  <a:pt x="12" y="6"/>
                </a:lnTo>
                <a:lnTo>
                  <a:pt x="14" y="7"/>
                </a:lnTo>
                <a:lnTo>
                  <a:pt x="16" y="9"/>
                </a:lnTo>
                <a:lnTo>
                  <a:pt x="19" y="11"/>
                </a:lnTo>
                <a:lnTo>
                  <a:pt x="21" y="13"/>
                </a:lnTo>
                <a:lnTo>
                  <a:pt x="25" y="15"/>
                </a:lnTo>
                <a:lnTo>
                  <a:pt x="27" y="19"/>
                </a:lnTo>
                <a:lnTo>
                  <a:pt x="31" y="21"/>
                </a:lnTo>
                <a:lnTo>
                  <a:pt x="35" y="25"/>
                </a:lnTo>
                <a:lnTo>
                  <a:pt x="37" y="27"/>
                </a:lnTo>
                <a:lnTo>
                  <a:pt x="41" y="31"/>
                </a:lnTo>
                <a:lnTo>
                  <a:pt x="44" y="34"/>
                </a:lnTo>
                <a:lnTo>
                  <a:pt x="46" y="38"/>
                </a:lnTo>
                <a:lnTo>
                  <a:pt x="50" y="44"/>
                </a:lnTo>
                <a:lnTo>
                  <a:pt x="52" y="46"/>
                </a:lnTo>
                <a:lnTo>
                  <a:pt x="54" y="48"/>
                </a:lnTo>
                <a:lnTo>
                  <a:pt x="54" y="52"/>
                </a:lnTo>
                <a:lnTo>
                  <a:pt x="58" y="54"/>
                </a:lnTo>
                <a:lnTo>
                  <a:pt x="58" y="56"/>
                </a:lnTo>
                <a:lnTo>
                  <a:pt x="60" y="57"/>
                </a:lnTo>
                <a:lnTo>
                  <a:pt x="62" y="61"/>
                </a:lnTo>
                <a:lnTo>
                  <a:pt x="64" y="63"/>
                </a:lnTo>
                <a:lnTo>
                  <a:pt x="64" y="65"/>
                </a:lnTo>
                <a:lnTo>
                  <a:pt x="66" y="69"/>
                </a:lnTo>
                <a:lnTo>
                  <a:pt x="67" y="71"/>
                </a:lnTo>
                <a:lnTo>
                  <a:pt x="69" y="75"/>
                </a:lnTo>
                <a:lnTo>
                  <a:pt x="69" y="79"/>
                </a:lnTo>
                <a:lnTo>
                  <a:pt x="71" y="81"/>
                </a:lnTo>
                <a:lnTo>
                  <a:pt x="73" y="84"/>
                </a:lnTo>
                <a:lnTo>
                  <a:pt x="73" y="88"/>
                </a:lnTo>
                <a:lnTo>
                  <a:pt x="75" y="90"/>
                </a:lnTo>
                <a:lnTo>
                  <a:pt x="77" y="94"/>
                </a:lnTo>
                <a:lnTo>
                  <a:pt x="77" y="98"/>
                </a:lnTo>
                <a:lnTo>
                  <a:pt x="79" y="102"/>
                </a:lnTo>
                <a:lnTo>
                  <a:pt x="79" y="106"/>
                </a:lnTo>
                <a:lnTo>
                  <a:pt x="81" y="107"/>
                </a:lnTo>
                <a:lnTo>
                  <a:pt x="81" y="111"/>
                </a:lnTo>
                <a:lnTo>
                  <a:pt x="83" y="115"/>
                </a:lnTo>
                <a:lnTo>
                  <a:pt x="83" y="117"/>
                </a:lnTo>
                <a:lnTo>
                  <a:pt x="85" y="121"/>
                </a:lnTo>
                <a:lnTo>
                  <a:pt x="85" y="125"/>
                </a:lnTo>
                <a:lnTo>
                  <a:pt x="85" y="129"/>
                </a:lnTo>
                <a:lnTo>
                  <a:pt x="87" y="131"/>
                </a:lnTo>
                <a:lnTo>
                  <a:pt x="87" y="134"/>
                </a:lnTo>
                <a:lnTo>
                  <a:pt x="87" y="136"/>
                </a:lnTo>
                <a:lnTo>
                  <a:pt x="89" y="140"/>
                </a:lnTo>
                <a:lnTo>
                  <a:pt x="89" y="142"/>
                </a:lnTo>
                <a:lnTo>
                  <a:pt x="89" y="146"/>
                </a:lnTo>
                <a:lnTo>
                  <a:pt x="91" y="148"/>
                </a:lnTo>
                <a:lnTo>
                  <a:pt x="91" y="152"/>
                </a:lnTo>
                <a:lnTo>
                  <a:pt x="91" y="154"/>
                </a:lnTo>
                <a:lnTo>
                  <a:pt x="91" y="158"/>
                </a:lnTo>
                <a:lnTo>
                  <a:pt x="92" y="159"/>
                </a:lnTo>
                <a:lnTo>
                  <a:pt x="92" y="163"/>
                </a:lnTo>
                <a:lnTo>
                  <a:pt x="92" y="165"/>
                </a:lnTo>
                <a:lnTo>
                  <a:pt x="92" y="167"/>
                </a:lnTo>
                <a:lnTo>
                  <a:pt x="94" y="171"/>
                </a:lnTo>
                <a:lnTo>
                  <a:pt x="94" y="173"/>
                </a:lnTo>
                <a:lnTo>
                  <a:pt x="94" y="175"/>
                </a:lnTo>
                <a:lnTo>
                  <a:pt x="94" y="177"/>
                </a:lnTo>
                <a:lnTo>
                  <a:pt x="94" y="179"/>
                </a:lnTo>
                <a:lnTo>
                  <a:pt x="96" y="183"/>
                </a:lnTo>
                <a:lnTo>
                  <a:pt x="96" y="184"/>
                </a:lnTo>
                <a:lnTo>
                  <a:pt x="96" y="186"/>
                </a:lnTo>
                <a:lnTo>
                  <a:pt x="96" y="188"/>
                </a:lnTo>
                <a:lnTo>
                  <a:pt x="96" y="192"/>
                </a:lnTo>
                <a:lnTo>
                  <a:pt x="96" y="196"/>
                </a:lnTo>
                <a:lnTo>
                  <a:pt x="98" y="200"/>
                </a:lnTo>
                <a:lnTo>
                  <a:pt x="98" y="204"/>
                </a:lnTo>
                <a:lnTo>
                  <a:pt x="98" y="208"/>
                </a:lnTo>
                <a:lnTo>
                  <a:pt x="98" y="209"/>
                </a:lnTo>
                <a:lnTo>
                  <a:pt x="98" y="213"/>
                </a:lnTo>
                <a:lnTo>
                  <a:pt x="100" y="217"/>
                </a:lnTo>
                <a:lnTo>
                  <a:pt x="100" y="221"/>
                </a:lnTo>
                <a:lnTo>
                  <a:pt x="100" y="225"/>
                </a:lnTo>
                <a:lnTo>
                  <a:pt x="100" y="227"/>
                </a:lnTo>
                <a:lnTo>
                  <a:pt x="100" y="231"/>
                </a:lnTo>
                <a:lnTo>
                  <a:pt x="102" y="233"/>
                </a:lnTo>
                <a:lnTo>
                  <a:pt x="102" y="236"/>
                </a:lnTo>
                <a:lnTo>
                  <a:pt x="104" y="238"/>
                </a:lnTo>
                <a:lnTo>
                  <a:pt x="104" y="242"/>
                </a:lnTo>
                <a:lnTo>
                  <a:pt x="104" y="244"/>
                </a:lnTo>
                <a:lnTo>
                  <a:pt x="106" y="246"/>
                </a:lnTo>
                <a:lnTo>
                  <a:pt x="106" y="250"/>
                </a:lnTo>
                <a:lnTo>
                  <a:pt x="108" y="252"/>
                </a:lnTo>
                <a:lnTo>
                  <a:pt x="108" y="254"/>
                </a:lnTo>
                <a:lnTo>
                  <a:pt x="110" y="256"/>
                </a:lnTo>
                <a:lnTo>
                  <a:pt x="110" y="259"/>
                </a:lnTo>
                <a:lnTo>
                  <a:pt x="112" y="261"/>
                </a:lnTo>
                <a:lnTo>
                  <a:pt x="114" y="263"/>
                </a:lnTo>
                <a:lnTo>
                  <a:pt x="116" y="267"/>
                </a:lnTo>
                <a:lnTo>
                  <a:pt x="117" y="273"/>
                </a:lnTo>
                <a:lnTo>
                  <a:pt x="119" y="277"/>
                </a:lnTo>
                <a:lnTo>
                  <a:pt x="121" y="281"/>
                </a:lnTo>
                <a:lnTo>
                  <a:pt x="123" y="283"/>
                </a:lnTo>
                <a:lnTo>
                  <a:pt x="125" y="286"/>
                </a:lnTo>
                <a:lnTo>
                  <a:pt x="127" y="288"/>
                </a:lnTo>
                <a:lnTo>
                  <a:pt x="127" y="292"/>
                </a:lnTo>
                <a:lnTo>
                  <a:pt x="131" y="296"/>
                </a:lnTo>
                <a:lnTo>
                  <a:pt x="131" y="296"/>
                </a:lnTo>
                <a:lnTo>
                  <a:pt x="131" y="296"/>
                </a:lnTo>
                <a:lnTo>
                  <a:pt x="129" y="294"/>
                </a:lnTo>
                <a:lnTo>
                  <a:pt x="125" y="294"/>
                </a:lnTo>
                <a:lnTo>
                  <a:pt x="123" y="292"/>
                </a:lnTo>
                <a:lnTo>
                  <a:pt x="119" y="290"/>
                </a:lnTo>
                <a:lnTo>
                  <a:pt x="116" y="292"/>
                </a:lnTo>
                <a:lnTo>
                  <a:pt x="114" y="292"/>
                </a:lnTo>
                <a:lnTo>
                  <a:pt x="112" y="292"/>
                </a:lnTo>
                <a:lnTo>
                  <a:pt x="110" y="294"/>
                </a:lnTo>
                <a:lnTo>
                  <a:pt x="110" y="296"/>
                </a:lnTo>
                <a:lnTo>
                  <a:pt x="108" y="300"/>
                </a:lnTo>
                <a:lnTo>
                  <a:pt x="108" y="302"/>
                </a:lnTo>
                <a:lnTo>
                  <a:pt x="106" y="304"/>
                </a:lnTo>
                <a:lnTo>
                  <a:pt x="108" y="306"/>
                </a:lnTo>
                <a:lnTo>
                  <a:pt x="108" y="308"/>
                </a:lnTo>
                <a:lnTo>
                  <a:pt x="112" y="311"/>
                </a:lnTo>
                <a:lnTo>
                  <a:pt x="114" y="311"/>
                </a:lnTo>
                <a:lnTo>
                  <a:pt x="116" y="313"/>
                </a:lnTo>
                <a:lnTo>
                  <a:pt x="117" y="315"/>
                </a:lnTo>
                <a:lnTo>
                  <a:pt x="121" y="317"/>
                </a:lnTo>
                <a:lnTo>
                  <a:pt x="125" y="317"/>
                </a:lnTo>
                <a:lnTo>
                  <a:pt x="129" y="321"/>
                </a:lnTo>
                <a:lnTo>
                  <a:pt x="131" y="321"/>
                </a:lnTo>
                <a:lnTo>
                  <a:pt x="135" y="323"/>
                </a:lnTo>
                <a:lnTo>
                  <a:pt x="137" y="323"/>
                </a:lnTo>
                <a:lnTo>
                  <a:pt x="139" y="325"/>
                </a:lnTo>
                <a:lnTo>
                  <a:pt x="144" y="327"/>
                </a:lnTo>
                <a:lnTo>
                  <a:pt x="148" y="331"/>
                </a:lnTo>
                <a:lnTo>
                  <a:pt x="152" y="333"/>
                </a:lnTo>
                <a:lnTo>
                  <a:pt x="156" y="336"/>
                </a:lnTo>
                <a:lnTo>
                  <a:pt x="160" y="340"/>
                </a:lnTo>
                <a:lnTo>
                  <a:pt x="164" y="344"/>
                </a:lnTo>
                <a:lnTo>
                  <a:pt x="167" y="346"/>
                </a:lnTo>
                <a:lnTo>
                  <a:pt x="171" y="350"/>
                </a:lnTo>
                <a:lnTo>
                  <a:pt x="173" y="352"/>
                </a:lnTo>
                <a:lnTo>
                  <a:pt x="177" y="356"/>
                </a:lnTo>
                <a:lnTo>
                  <a:pt x="179" y="360"/>
                </a:lnTo>
                <a:lnTo>
                  <a:pt x="183" y="361"/>
                </a:lnTo>
                <a:lnTo>
                  <a:pt x="185" y="365"/>
                </a:lnTo>
                <a:lnTo>
                  <a:pt x="189" y="369"/>
                </a:lnTo>
                <a:lnTo>
                  <a:pt x="191" y="371"/>
                </a:lnTo>
                <a:lnTo>
                  <a:pt x="194" y="375"/>
                </a:lnTo>
                <a:lnTo>
                  <a:pt x="196" y="379"/>
                </a:lnTo>
                <a:lnTo>
                  <a:pt x="198" y="383"/>
                </a:lnTo>
                <a:lnTo>
                  <a:pt x="200" y="386"/>
                </a:lnTo>
                <a:lnTo>
                  <a:pt x="200" y="388"/>
                </a:lnTo>
                <a:lnTo>
                  <a:pt x="202" y="390"/>
                </a:lnTo>
                <a:lnTo>
                  <a:pt x="204" y="394"/>
                </a:lnTo>
                <a:lnTo>
                  <a:pt x="204" y="396"/>
                </a:lnTo>
                <a:lnTo>
                  <a:pt x="206" y="400"/>
                </a:lnTo>
                <a:lnTo>
                  <a:pt x="208" y="402"/>
                </a:lnTo>
                <a:lnTo>
                  <a:pt x="208" y="406"/>
                </a:lnTo>
                <a:lnTo>
                  <a:pt x="210" y="408"/>
                </a:lnTo>
                <a:lnTo>
                  <a:pt x="212" y="411"/>
                </a:lnTo>
                <a:lnTo>
                  <a:pt x="212" y="413"/>
                </a:lnTo>
                <a:lnTo>
                  <a:pt x="214" y="417"/>
                </a:lnTo>
                <a:lnTo>
                  <a:pt x="214" y="419"/>
                </a:lnTo>
                <a:lnTo>
                  <a:pt x="216" y="423"/>
                </a:lnTo>
                <a:lnTo>
                  <a:pt x="217" y="425"/>
                </a:lnTo>
                <a:lnTo>
                  <a:pt x="219" y="429"/>
                </a:lnTo>
                <a:lnTo>
                  <a:pt x="219" y="431"/>
                </a:lnTo>
                <a:lnTo>
                  <a:pt x="219" y="433"/>
                </a:lnTo>
                <a:lnTo>
                  <a:pt x="221" y="435"/>
                </a:lnTo>
                <a:lnTo>
                  <a:pt x="221" y="437"/>
                </a:lnTo>
                <a:lnTo>
                  <a:pt x="223" y="440"/>
                </a:lnTo>
                <a:lnTo>
                  <a:pt x="225" y="444"/>
                </a:lnTo>
                <a:lnTo>
                  <a:pt x="225" y="444"/>
                </a:lnTo>
                <a:lnTo>
                  <a:pt x="225" y="446"/>
                </a:lnTo>
                <a:lnTo>
                  <a:pt x="256" y="446"/>
                </a:lnTo>
                <a:lnTo>
                  <a:pt x="254" y="444"/>
                </a:lnTo>
                <a:lnTo>
                  <a:pt x="254" y="442"/>
                </a:lnTo>
                <a:lnTo>
                  <a:pt x="254" y="440"/>
                </a:lnTo>
                <a:lnTo>
                  <a:pt x="252" y="438"/>
                </a:lnTo>
                <a:lnTo>
                  <a:pt x="252" y="437"/>
                </a:lnTo>
                <a:lnTo>
                  <a:pt x="250" y="435"/>
                </a:lnTo>
                <a:lnTo>
                  <a:pt x="248" y="433"/>
                </a:lnTo>
                <a:lnTo>
                  <a:pt x="248" y="429"/>
                </a:lnTo>
                <a:lnTo>
                  <a:pt x="246" y="427"/>
                </a:lnTo>
                <a:lnTo>
                  <a:pt x="244" y="423"/>
                </a:lnTo>
                <a:lnTo>
                  <a:pt x="242" y="419"/>
                </a:lnTo>
                <a:lnTo>
                  <a:pt x="241" y="415"/>
                </a:lnTo>
                <a:lnTo>
                  <a:pt x="241" y="411"/>
                </a:lnTo>
                <a:lnTo>
                  <a:pt x="239" y="410"/>
                </a:lnTo>
                <a:lnTo>
                  <a:pt x="237" y="404"/>
                </a:lnTo>
                <a:lnTo>
                  <a:pt x="235" y="402"/>
                </a:lnTo>
                <a:lnTo>
                  <a:pt x="233" y="396"/>
                </a:lnTo>
                <a:lnTo>
                  <a:pt x="231" y="392"/>
                </a:lnTo>
                <a:lnTo>
                  <a:pt x="229" y="388"/>
                </a:lnTo>
                <a:lnTo>
                  <a:pt x="227" y="385"/>
                </a:lnTo>
                <a:lnTo>
                  <a:pt x="225" y="381"/>
                </a:lnTo>
                <a:lnTo>
                  <a:pt x="223" y="377"/>
                </a:lnTo>
                <a:lnTo>
                  <a:pt x="221" y="373"/>
                </a:lnTo>
                <a:lnTo>
                  <a:pt x="219" y="369"/>
                </a:lnTo>
                <a:lnTo>
                  <a:pt x="217" y="365"/>
                </a:lnTo>
                <a:lnTo>
                  <a:pt x="216" y="363"/>
                </a:lnTo>
                <a:lnTo>
                  <a:pt x="214" y="360"/>
                </a:lnTo>
                <a:lnTo>
                  <a:pt x="212" y="356"/>
                </a:lnTo>
                <a:lnTo>
                  <a:pt x="212" y="354"/>
                </a:lnTo>
                <a:lnTo>
                  <a:pt x="210" y="352"/>
                </a:lnTo>
                <a:lnTo>
                  <a:pt x="208" y="348"/>
                </a:lnTo>
                <a:lnTo>
                  <a:pt x="206" y="346"/>
                </a:lnTo>
                <a:lnTo>
                  <a:pt x="204" y="342"/>
                </a:lnTo>
                <a:lnTo>
                  <a:pt x="202" y="340"/>
                </a:lnTo>
                <a:lnTo>
                  <a:pt x="200" y="338"/>
                </a:lnTo>
                <a:lnTo>
                  <a:pt x="198" y="335"/>
                </a:lnTo>
                <a:lnTo>
                  <a:pt x="196" y="333"/>
                </a:lnTo>
                <a:lnTo>
                  <a:pt x="194" y="331"/>
                </a:lnTo>
                <a:lnTo>
                  <a:pt x="192" y="329"/>
                </a:lnTo>
                <a:lnTo>
                  <a:pt x="189" y="325"/>
                </a:lnTo>
                <a:lnTo>
                  <a:pt x="187" y="323"/>
                </a:lnTo>
                <a:lnTo>
                  <a:pt x="185" y="321"/>
                </a:lnTo>
                <a:lnTo>
                  <a:pt x="181" y="317"/>
                </a:lnTo>
                <a:lnTo>
                  <a:pt x="177" y="313"/>
                </a:lnTo>
                <a:lnTo>
                  <a:pt x="171" y="310"/>
                </a:lnTo>
                <a:lnTo>
                  <a:pt x="167" y="306"/>
                </a:lnTo>
                <a:lnTo>
                  <a:pt x="164" y="304"/>
                </a:lnTo>
                <a:lnTo>
                  <a:pt x="162" y="302"/>
                </a:lnTo>
                <a:lnTo>
                  <a:pt x="158" y="300"/>
                </a:lnTo>
                <a:lnTo>
                  <a:pt x="156" y="298"/>
                </a:lnTo>
                <a:lnTo>
                  <a:pt x="156" y="296"/>
                </a:lnTo>
                <a:lnTo>
                  <a:pt x="154" y="296"/>
                </a:lnTo>
                <a:lnTo>
                  <a:pt x="154" y="294"/>
                </a:lnTo>
                <a:lnTo>
                  <a:pt x="152" y="292"/>
                </a:lnTo>
                <a:lnTo>
                  <a:pt x="152" y="290"/>
                </a:lnTo>
                <a:lnTo>
                  <a:pt x="150" y="286"/>
                </a:lnTo>
                <a:lnTo>
                  <a:pt x="148" y="283"/>
                </a:lnTo>
                <a:lnTo>
                  <a:pt x="146" y="279"/>
                </a:lnTo>
                <a:lnTo>
                  <a:pt x="144" y="275"/>
                </a:lnTo>
                <a:lnTo>
                  <a:pt x="142" y="271"/>
                </a:lnTo>
                <a:lnTo>
                  <a:pt x="142" y="269"/>
                </a:lnTo>
                <a:lnTo>
                  <a:pt x="141" y="267"/>
                </a:lnTo>
                <a:lnTo>
                  <a:pt x="141" y="263"/>
                </a:lnTo>
                <a:lnTo>
                  <a:pt x="139" y="261"/>
                </a:lnTo>
                <a:lnTo>
                  <a:pt x="137" y="259"/>
                </a:lnTo>
                <a:lnTo>
                  <a:pt x="137" y="256"/>
                </a:lnTo>
                <a:lnTo>
                  <a:pt x="135" y="254"/>
                </a:lnTo>
                <a:lnTo>
                  <a:pt x="135" y="252"/>
                </a:lnTo>
                <a:lnTo>
                  <a:pt x="133" y="250"/>
                </a:lnTo>
                <a:lnTo>
                  <a:pt x="133" y="246"/>
                </a:lnTo>
                <a:lnTo>
                  <a:pt x="131" y="244"/>
                </a:lnTo>
                <a:lnTo>
                  <a:pt x="131" y="240"/>
                </a:lnTo>
                <a:lnTo>
                  <a:pt x="129" y="236"/>
                </a:lnTo>
                <a:lnTo>
                  <a:pt x="129" y="234"/>
                </a:lnTo>
                <a:lnTo>
                  <a:pt x="127" y="233"/>
                </a:lnTo>
                <a:lnTo>
                  <a:pt x="127" y="229"/>
                </a:lnTo>
                <a:lnTo>
                  <a:pt x="127" y="225"/>
                </a:lnTo>
                <a:lnTo>
                  <a:pt x="125" y="223"/>
                </a:lnTo>
                <a:lnTo>
                  <a:pt x="125" y="219"/>
                </a:lnTo>
                <a:lnTo>
                  <a:pt x="125" y="215"/>
                </a:lnTo>
                <a:lnTo>
                  <a:pt x="125" y="211"/>
                </a:lnTo>
                <a:lnTo>
                  <a:pt x="123" y="208"/>
                </a:lnTo>
                <a:lnTo>
                  <a:pt x="123" y="204"/>
                </a:lnTo>
                <a:lnTo>
                  <a:pt x="123" y="198"/>
                </a:lnTo>
                <a:lnTo>
                  <a:pt x="123" y="194"/>
                </a:lnTo>
                <a:lnTo>
                  <a:pt x="121" y="192"/>
                </a:lnTo>
                <a:lnTo>
                  <a:pt x="121" y="190"/>
                </a:lnTo>
                <a:lnTo>
                  <a:pt x="121" y="188"/>
                </a:lnTo>
                <a:lnTo>
                  <a:pt x="121" y="186"/>
                </a:lnTo>
                <a:lnTo>
                  <a:pt x="121" y="183"/>
                </a:lnTo>
                <a:lnTo>
                  <a:pt x="121" y="181"/>
                </a:lnTo>
                <a:lnTo>
                  <a:pt x="121" y="179"/>
                </a:lnTo>
                <a:lnTo>
                  <a:pt x="121" y="177"/>
                </a:lnTo>
                <a:lnTo>
                  <a:pt x="119" y="173"/>
                </a:lnTo>
                <a:lnTo>
                  <a:pt x="119" y="171"/>
                </a:lnTo>
                <a:lnTo>
                  <a:pt x="119" y="169"/>
                </a:lnTo>
                <a:lnTo>
                  <a:pt x="119" y="165"/>
                </a:lnTo>
                <a:lnTo>
                  <a:pt x="117" y="163"/>
                </a:lnTo>
                <a:lnTo>
                  <a:pt x="117" y="159"/>
                </a:lnTo>
                <a:lnTo>
                  <a:pt x="117" y="158"/>
                </a:lnTo>
                <a:lnTo>
                  <a:pt x="117" y="156"/>
                </a:lnTo>
                <a:lnTo>
                  <a:pt x="117" y="152"/>
                </a:lnTo>
                <a:lnTo>
                  <a:pt x="116" y="150"/>
                </a:lnTo>
                <a:lnTo>
                  <a:pt x="116" y="146"/>
                </a:lnTo>
                <a:lnTo>
                  <a:pt x="116" y="144"/>
                </a:lnTo>
                <a:lnTo>
                  <a:pt x="116" y="142"/>
                </a:lnTo>
                <a:lnTo>
                  <a:pt x="116" y="138"/>
                </a:lnTo>
                <a:lnTo>
                  <a:pt x="114" y="136"/>
                </a:lnTo>
                <a:lnTo>
                  <a:pt x="114" y="134"/>
                </a:lnTo>
                <a:lnTo>
                  <a:pt x="114" y="131"/>
                </a:lnTo>
                <a:lnTo>
                  <a:pt x="114" y="129"/>
                </a:lnTo>
                <a:lnTo>
                  <a:pt x="112" y="125"/>
                </a:lnTo>
                <a:lnTo>
                  <a:pt x="112" y="123"/>
                </a:lnTo>
                <a:lnTo>
                  <a:pt x="112" y="119"/>
                </a:lnTo>
                <a:lnTo>
                  <a:pt x="112" y="117"/>
                </a:lnTo>
                <a:lnTo>
                  <a:pt x="110" y="115"/>
                </a:lnTo>
                <a:lnTo>
                  <a:pt x="110" y="111"/>
                </a:lnTo>
                <a:lnTo>
                  <a:pt x="110" y="109"/>
                </a:lnTo>
                <a:lnTo>
                  <a:pt x="108" y="107"/>
                </a:lnTo>
                <a:lnTo>
                  <a:pt x="108" y="104"/>
                </a:lnTo>
                <a:lnTo>
                  <a:pt x="108" y="102"/>
                </a:lnTo>
                <a:lnTo>
                  <a:pt x="106" y="100"/>
                </a:lnTo>
                <a:lnTo>
                  <a:pt x="106" y="96"/>
                </a:lnTo>
                <a:lnTo>
                  <a:pt x="106" y="94"/>
                </a:lnTo>
                <a:lnTo>
                  <a:pt x="104" y="92"/>
                </a:lnTo>
                <a:lnTo>
                  <a:pt x="104" y="88"/>
                </a:lnTo>
                <a:lnTo>
                  <a:pt x="102" y="86"/>
                </a:lnTo>
                <a:lnTo>
                  <a:pt x="102" y="84"/>
                </a:lnTo>
                <a:lnTo>
                  <a:pt x="100" y="81"/>
                </a:lnTo>
                <a:lnTo>
                  <a:pt x="100" y="79"/>
                </a:lnTo>
                <a:lnTo>
                  <a:pt x="98" y="77"/>
                </a:lnTo>
                <a:lnTo>
                  <a:pt x="98" y="73"/>
                </a:lnTo>
                <a:lnTo>
                  <a:pt x="96" y="71"/>
                </a:lnTo>
                <a:lnTo>
                  <a:pt x="96" y="69"/>
                </a:lnTo>
                <a:lnTo>
                  <a:pt x="94" y="67"/>
                </a:lnTo>
                <a:lnTo>
                  <a:pt x="92" y="63"/>
                </a:lnTo>
                <a:lnTo>
                  <a:pt x="92" y="61"/>
                </a:lnTo>
                <a:lnTo>
                  <a:pt x="91" y="57"/>
                </a:lnTo>
                <a:lnTo>
                  <a:pt x="89" y="54"/>
                </a:lnTo>
                <a:lnTo>
                  <a:pt x="85" y="50"/>
                </a:lnTo>
                <a:lnTo>
                  <a:pt x="83" y="46"/>
                </a:lnTo>
                <a:lnTo>
                  <a:pt x="81" y="42"/>
                </a:lnTo>
                <a:lnTo>
                  <a:pt x="79" y="38"/>
                </a:lnTo>
                <a:lnTo>
                  <a:pt x="77" y="34"/>
                </a:lnTo>
                <a:lnTo>
                  <a:pt x="73" y="31"/>
                </a:lnTo>
                <a:lnTo>
                  <a:pt x="71" y="27"/>
                </a:lnTo>
                <a:lnTo>
                  <a:pt x="69" y="25"/>
                </a:lnTo>
                <a:lnTo>
                  <a:pt x="67" y="21"/>
                </a:lnTo>
                <a:lnTo>
                  <a:pt x="66" y="19"/>
                </a:lnTo>
                <a:lnTo>
                  <a:pt x="64" y="15"/>
                </a:lnTo>
                <a:lnTo>
                  <a:pt x="62" y="13"/>
                </a:lnTo>
                <a:lnTo>
                  <a:pt x="58" y="9"/>
                </a:lnTo>
                <a:lnTo>
                  <a:pt x="54" y="6"/>
                </a:lnTo>
                <a:lnTo>
                  <a:pt x="52" y="2"/>
                </a:lnTo>
                <a:lnTo>
                  <a:pt x="50" y="0"/>
                </a:lnTo>
                <a:lnTo>
                  <a:pt x="4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3783013" y="4964113"/>
            <a:ext cx="1052512" cy="722312"/>
          </a:xfrm>
          <a:custGeom>
            <a:avLst/>
            <a:gdLst/>
            <a:ahLst/>
            <a:cxnLst>
              <a:cxn ang="0">
                <a:pos x="42" y="31"/>
              </a:cxn>
              <a:cxn ang="0">
                <a:pos x="23" y="76"/>
              </a:cxn>
              <a:cxn ang="0">
                <a:pos x="6" y="129"/>
              </a:cxn>
              <a:cxn ang="0">
                <a:pos x="0" y="189"/>
              </a:cxn>
              <a:cxn ang="0">
                <a:pos x="8" y="239"/>
              </a:cxn>
              <a:cxn ang="0">
                <a:pos x="27" y="281"/>
              </a:cxn>
              <a:cxn ang="0">
                <a:pos x="54" y="316"/>
              </a:cxn>
              <a:cxn ang="0">
                <a:pos x="100" y="362"/>
              </a:cxn>
              <a:cxn ang="0">
                <a:pos x="150" y="393"/>
              </a:cxn>
              <a:cxn ang="0">
                <a:pos x="182" y="403"/>
              </a:cxn>
              <a:cxn ang="0">
                <a:pos x="229" y="431"/>
              </a:cxn>
              <a:cxn ang="0">
                <a:pos x="267" y="447"/>
              </a:cxn>
              <a:cxn ang="0">
                <a:pos x="311" y="455"/>
              </a:cxn>
              <a:cxn ang="0">
                <a:pos x="377" y="453"/>
              </a:cxn>
              <a:cxn ang="0">
                <a:pos x="459" y="445"/>
              </a:cxn>
              <a:cxn ang="0">
                <a:pos x="536" y="437"/>
              </a:cxn>
              <a:cxn ang="0">
                <a:pos x="590" y="431"/>
              </a:cxn>
              <a:cxn ang="0">
                <a:pos x="636" y="176"/>
              </a:cxn>
              <a:cxn ang="0">
                <a:pos x="557" y="143"/>
              </a:cxn>
              <a:cxn ang="0">
                <a:pos x="456" y="101"/>
              </a:cxn>
              <a:cxn ang="0">
                <a:pos x="361" y="66"/>
              </a:cxn>
              <a:cxn ang="0">
                <a:pos x="300" y="51"/>
              </a:cxn>
              <a:cxn ang="0">
                <a:pos x="250" y="49"/>
              </a:cxn>
              <a:cxn ang="0">
                <a:pos x="204" y="58"/>
              </a:cxn>
              <a:cxn ang="0">
                <a:pos x="161" y="77"/>
              </a:cxn>
              <a:cxn ang="0">
                <a:pos x="129" y="110"/>
              </a:cxn>
              <a:cxn ang="0">
                <a:pos x="106" y="152"/>
              </a:cxn>
              <a:cxn ang="0">
                <a:pos x="100" y="193"/>
              </a:cxn>
              <a:cxn ang="0">
                <a:pos x="106" y="237"/>
              </a:cxn>
              <a:cxn ang="0">
                <a:pos x="119" y="235"/>
              </a:cxn>
              <a:cxn ang="0">
                <a:pos x="129" y="195"/>
              </a:cxn>
              <a:cxn ang="0">
                <a:pos x="148" y="152"/>
              </a:cxn>
              <a:cxn ang="0">
                <a:pos x="177" y="118"/>
              </a:cxn>
              <a:cxn ang="0">
                <a:pos x="221" y="97"/>
              </a:cxn>
              <a:cxn ang="0">
                <a:pos x="263" y="89"/>
              </a:cxn>
              <a:cxn ang="0">
                <a:pos x="304" y="87"/>
              </a:cxn>
              <a:cxn ang="0">
                <a:pos x="338" y="91"/>
              </a:cxn>
              <a:cxn ang="0">
                <a:pos x="386" y="108"/>
              </a:cxn>
              <a:cxn ang="0">
                <a:pos x="450" y="131"/>
              </a:cxn>
              <a:cxn ang="0">
                <a:pos x="527" y="160"/>
              </a:cxn>
              <a:cxn ang="0">
                <a:pos x="596" y="185"/>
              </a:cxn>
              <a:cxn ang="0">
                <a:pos x="567" y="410"/>
              </a:cxn>
              <a:cxn ang="0">
                <a:pos x="519" y="414"/>
              </a:cxn>
              <a:cxn ang="0">
                <a:pos x="446" y="422"/>
              </a:cxn>
              <a:cxn ang="0">
                <a:pos x="367" y="428"/>
              </a:cxn>
              <a:cxn ang="0">
                <a:pos x="307" y="428"/>
              </a:cxn>
              <a:cxn ang="0">
                <a:pos x="271" y="416"/>
              </a:cxn>
              <a:cxn ang="0">
                <a:pos x="229" y="393"/>
              </a:cxn>
              <a:cxn ang="0">
                <a:pos x="182" y="362"/>
              </a:cxn>
              <a:cxn ang="0">
                <a:pos x="146" y="326"/>
              </a:cxn>
              <a:cxn ang="0">
                <a:pos x="121" y="297"/>
              </a:cxn>
              <a:cxn ang="0">
                <a:pos x="121" y="330"/>
              </a:cxn>
              <a:cxn ang="0">
                <a:pos x="148" y="372"/>
              </a:cxn>
              <a:cxn ang="0">
                <a:pos x="113" y="347"/>
              </a:cxn>
              <a:cxn ang="0">
                <a:pos x="75" y="308"/>
              </a:cxn>
              <a:cxn ang="0">
                <a:pos x="40" y="254"/>
              </a:cxn>
              <a:cxn ang="0">
                <a:pos x="27" y="189"/>
              </a:cxn>
              <a:cxn ang="0">
                <a:pos x="33" y="124"/>
              </a:cxn>
              <a:cxn ang="0">
                <a:pos x="50" y="74"/>
              </a:cxn>
              <a:cxn ang="0">
                <a:pos x="71" y="35"/>
              </a:cxn>
            </a:cxnLst>
            <a:rect l="0" t="0" r="r" b="b"/>
            <a:pathLst>
              <a:path w="663" h="455">
                <a:moveTo>
                  <a:pt x="61" y="0"/>
                </a:moveTo>
                <a:lnTo>
                  <a:pt x="59" y="0"/>
                </a:lnTo>
                <a:lnTo>
                  <a:pt x="58" y="4"/>
                </a:lnTo>
                <a:lnTo>
                  <a:pt x="56" y="6"/>
                </a:lnTo>
                <a:lnTo>
                  <a:pt x="56" y="8"/>
                </a:lnTo>
                <a:lnTo>
                  <a:pt x="54" y="12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8" y="22"/>
                </a:lnTo>
                <a:lnTo>
                  <a:pt x="46" y="24"/>
                </a:lnTo>
                <a:lnTo>
                  <a:pt x="44" y="25"/>
                </a:lnTo>
                <a:lnTo>
                  <a:pt x="44" y="29"/>
                </a:lnTo>
                <a:lnTo>
                  <a:pt x="42" y="31"/>
                </a:lnTo>
                <a:lnTo>
                  <a:pt x="42" y="33"/>
                </a:lnTo>
                <a:lnTo>
                  <a:pt x="40" y="37"/>
                </a:lnTo>
                <a:lnTo>
                  <a:pt x="38" y="39"/>
                </a:lnTo>
                <a:lnTo>
                  <a:pt x="36" y="43"/>
                </a:lnTo>
                <a:lnTo>
                  <a:pt x="36" y="45"/>
                </a:lnTo>
                <a:lnTo>
                  <a:pt x="34" y="49"/>
                </a:lnTo>
                <a:lnTo>
                  <a:pt x="33" y="52"/>
                </a:lnTo>
                <a:lnTo>
                  <a:pt x="33" y="54"/>
                </a:lnTo>
                <a:lnTo>
                  <a:pt x="31" y="58"/>
                </a:lnTo>
                <a:lnTo>
                  <a:pt x="29" y="62"/>
                </a:lnTo>
                <a:lnTo>
                  <a:pt x="27" y="64"/>
                </a:lnTo>
                <a:lnTo>
                  <a:pt x="27" y="68"/>
                </a:lnTo>
                <a:lnTo>
                  <a:pt x="25" y="72"/>
                </a:lnTo>
                <a:lnTo>
                  <a:pt x="23" y="76"/>
                </a:lnTo>
                <a:lnTo>
                  <a:pt x="21" y="79"/>
                </a:lnTo>
                <a:lnTo>
                  <a:pt x="21" y="83"/>
                </a:lnTo>
                <a:lnTo>
                  <a:pt x="19" y="87"/>
                </a:lnTo>
                <a:lnTo>
                  <a:pt x="17" y="91"/>
                </a:lnTo>
                <a:lnTo>
                  <a:pt x="17" y="93"/>
                </a:lnTo>
                <a:lnTo>
                  <a:pt x="15" y="99"/>
                </a:lnTo>
                <a:lnTo>
                  <a:pt x="13" y="101"/>
                </a:lnTo>
                <a:lnTo>
                  <a:pt x="13" y="104"/>
                </a:lnTo>
                <a:lnTo>
                  <a:pt x="11" y="110"/>
                </a:lnTo>
                <a:lnTo>
                  <a:pt x="9" y="114"/>
                </a:lnTo>
                <a:lnTo>
                  <a:pt x="9" y="118"/>
                </a:lnTo>
                <a:lnTo>
                  <a:pt x="8" y="122"/>
                </a:lnTo>
                <a:lnTo>
                  <a:pt x="8" y="126"/>
                </a:lnTo>
                <a:lnTo>
                  <a:pt x="6" y="129"/>
                </a:lnTo>
                <a:lnTo>
                  <a:pt x="6" y="135"/>
                </a:lnTo>
                <a:lnTo>
                  <a:pt x="4" y="137"/>
                </a:lnTo>
                <a:lnTo>
                  <a:pt x="4" y="143"/>
                </a:lnTo>
                <a:lnTo>
                  <a:pt x="4" y="147"/>
                </a:lnTo>
                <a:lnTo>
                  <a:pt x="2" y="151"/>
                </a:lnTo>
                <a:lnTo>
                  <a:pt x="2" y="154"/>
                </a:lnTo>
                <a:lnTo>
                  <a:pt x="2" y="158"/>
                </a:lnTo>
                <a:lnTo>
                  <a:pt x="0" y="164"/>
                </a:lnTo>
                <a:lnTo>
                  <a:pt x="0" y="168"/>
                </a:lnTo>
                <a:lnTo>
                  <a:pt x="0" y="172"/>
                </a:lnTo>
                <a:lnTo>
                  <a:pt x="0" y="176"/>
                </a:lnTo>
                <a:lnTo>
                  <a:pt x="0" y="179"/>
                </a:lnTo>
                <a:lnTo>
                  <a:pt x="0" y="185"/>
                </a:lnTo>
                <a:lnTo>
                  <a:pt x="0" y="189"/>
                </a:lnTo>
                <a:lnTo>
                  <a:pt x="0" y="193"/>
                </a:lnTo>
                <a:lnTo>
                  <a:pt x="0" y="197"/>
                </a:lnTo>
                <a:lnTo>
                  <a:pt x="0" y="201"/>
                </a:lnTo>
                <a:lnTo>
                  <a:pt x="0" y="204"/>
                </a:lnTo>
                <a:lnTo>
                  <a:pt x="2" y="208"/>
                </a:lnTo>
                <a:lnTo>
                  <a:pt x="2" y="212"/>
                </a:lnTo>
                <a:lnTo>
                  <a:pt x="2" y="216"/>
                </a:lnTo>
                <a:lnTo>
                  <a:pt x="2" y="218"/>
                </a:lnTo>
                <a:lnTo>
                  <a:pt x="4" y="222"/>
                </a:lnTo>
                <a:lnTo>
                  <a:pt x="4" y="226"/>
                </a:lnTo>
                <a:lnTo>
                  <a:pt x="6" y="229"/>
                </a:lnTo>
                <a:lnTo>
                  <a:pt x="6" y="231"/>
                </a:lnTo>
                <a:lnTo>
                  <a:pt x="8" y="235"/>
                </a:lnTo>
                <a:lnTo>
                  <a:pt x="8" y="239"/>
                </a:lnTo>
                <a:lnTo>
                  <a:pt x="9" y="243"/>
                </a:lnTo>
                <a:lnTo>
                  <a:pt x="9" y="245"/>
                </a:lnTo>
                <a:lnTo>
                  <a:pt x="11" y="249"/>
                </a:lnTo>
                <a:lnTo>
                  <a:pt x="13" y="251"/>
                </a:lnTo>
                <a:lnTo>
                  <a:pt x="13" y="254"/>
                </a:lnTo>
                <a:lnTo>
                  <a:pt x="15" y="258"/>
                </a:lnTo>
                <a:lnTo>
                  <a:pt x="17" y="260"/>
                </a:lnTo>
                <a:lnTo>
                  <a:pt x="19" y="264"/>
                </a:lnTo>
                <a:lnTo>
                  <a:pt x="19" y="266"/>
                </a:lnTo>
                <a:lnTo>
                  <a:pt x="21" y="270"/>
                </a:lnTo>
                <a:lnTo>
                  <a:pt x="23" y="272"/>
                </a:lnTo>
                <a:lnTo>
                  <a:pt x="25" y="276"/>
                </a:lnTo>
                <a:lnTo>
                  <a:pt x="27" y="278"/>
                </a:lnTo>
                <a:lnTo>
                  <a:pt x="27" y="281"/>
                </a:lnTo>
                <a:lnTo>
                  <a:pt x="29" y="283"/>
                </a:lnTo>
                <a:lnTo>
                  <a:pt x="31" y="287"/>
                </a:lnTo>
                <a:lnTo>
                  <a:pt x="34" y="289"/>
                </a:lnTo>
                <a:lnTo>
                  <a:pt x="34" y="291"/>
                </a:lnTo>
                <a:lnTo>
                  <a:pt x="36" y="293"/>
                </a:lnTo>
                <a:lnTo>
                  <a:pt x="38" y="297"/>
                </a:lnTo>
                <a:lnTo>
                  <a:pt x="40" y="299"/>
                </a:lnTo>
                <a:lnTo>
                  <a:pt x="42" y="301"/>
                </a:lnTo>
                <a:lnTo>
                  <a:pt x="44" y="304"/>
                </a:lnTo>
                <a:lnTo>
                  <a:pt x="46" y="306"/>
                </a:lnTo>
                <a:lnTo>
                  <a:pt x="48" y="308"/>
                </a:lnTo>
                <a:lnTo>
                  <a:pt x="50" y="310"/>
                </a:lnTo>
                <a:lnTo>
                  <a:pt x="52" y="314"/>
                </a:lnTo>
                <a:lnTo>
                  <a:pt x="54" y="316"/>
                </a:lnTo>
                <a:lnTo>
                  <a:pt x="56" y="318"/>
                </a:lnTo>
                <a:lnTo>
                  <a:pt x="58" y="320"/>
                </a:lnTo>
                <a:lnTo>
                  <a:pt x="59" y="324"/>
                </a:lnTo>
                <a:lnTo>
                  <a:pt x="61" y="326"/>
                </a:lnTo>
                <a:lnTo>
                  <a:pt x="65" y="328"/>
                </a:lnTo>
                <a:lnTo>
                  <a:pt x="69" y="331"/>
                </a:lnTo>
                <a:lnTo>
                  <a:pt x="73" y="335"/>
                </a:lnTo>
                <a:lnTo>
                  <a:pt x="77" y="339"/>
                </a:lnTo>
                <a:lnTo>
                  <a:pt x="81" y="343"/>
                </a:lnTo>
                <a:lnTo>
                  <a:pt x="84" y="347"/>
                </a:lnTo>
                <a:lnTo>
                  <a:pt x="88" y="353"/>
                </a:lnTo>
                <a:lnTo>
                  <a:pt x="92" y="356"/>
                </a:lnTo>
                <a:lnTo>
                  <a:pt x="96" y="360"/>
                </a:lnTo>
                <a:lnTo>
                  <a:pt x="100" y="362"/>
                </a:lnTo>
                <a:lnTo>
                  <a:pt x="104" y="366"/>
                </a:lnTo>
                <a:lnTo>
                  <a:pt x="108" y="370"/>
                </a:lnTo>
                <a:lnTo>
                  <a:pt x="111" y="372"/>
                </a:lnTo>
                <a:lnTo>
                  <a:pt x="115" y="376"/>
                </a:lnTo>
                <a:lnTo>
                  <a:pt x="119" y="378"/>
                </a:lnTo>
                <a:lnTo>
                  <a:pt x="121" y="380"/>
                </a:lnTo>
                <a:lnTo>
                  <a:pt x="125" y="383"/>
                </a:lnTo>
                <a:lnTo>
                  <a:pt x="129" y="383"/>
                </a:lnTo>
                <a:lnTo>
                  <a:pt x="133" y="387"/>
                </a:lnTo>
                <a:lnTo>
                  <a:pt x="136" y="387"/>
                </a:lnTo>
                <a:lnTo>
                  <a:pt x="140" y="389"/>
                </a:lnTo>
                <a:lnTo>
                  <a:pt x="142" y="391"/>
                </a:lnTo>
                <a:lnTo>
                  <a:pt x="146" y="393"/>
                </a:lnTo>
                <a:lnTo>
                  <a:pt x="150" y="393"/>
                </a:lnTo>
                <a:lnTo>
                  <a:pt x="152" y="395"/>
                </a:lnTo>
                <a:lnTo>
                  <a:pt x="156" y="395"/>
                </a:lnTo>
                <a:lnTo>
                  <a:pt x="157" y="397"/>
                </a:lnTo>
                <a:lnTo>
                  <a:pt x="159" y="397"/>
                </a:lnTo>
                <a:lnTo>
                  <a:pt x="163" y="397"/>
                </a:lnTo>
                <a:lnTo>
                  <a:pt x="167" y="399"/>
                </a:lnTo>
                <a:lnTo>
                  <a:pt x="171" y="399"/>
                </a:lnTo>
                <a:lnTo>
                  <a:pt x="175" y="399"/>
                </a:lnTo>
                <a:lnTo>
                  <a:pt x="177" y="399"/>
                </a:lnTo>
                <a:lnTo>
                  <a:pt x="179" y="399"/>
                </a:lnTo>
                <a:lnTo>
                  <a:pt x="179" y="401"/>
                </a:lnTo>
                <a:lnTo>
                  <a:pt x="181" y="401"/>
                </a:lnTo>
                <a:lnTo>
                  <a:pt x="182" y="403"/>
                </a:lnTo>
                <a:lnTo>
                  <a:pt x="182" y="403"/>
                </a:lnTo>
                <a:lnTo>
                  <a:pt x="184" y="405"/>
                </a:lnTo>
                <a:lnTo>
                  <a:pt x="186" y="406"/>
                </a:lnTo>
                <a:lnTo>
                  <a:pt x="190" y="408"/>
                </a:lnTo>
                <a:lnTo>
                  <a:pt x="192" y="410"/>
                </a:lnTo>
                <a:lnTo>
                  <a:pt x="194" y="412"/>
                </a:lnTo>
                <a:lnTo>
                  <a:pt x="198" y="414"/>
                </a:lnTo>
                <a:lnTo>
                  <a:pt x="202" y="416"/>
                </a:lnTo>
                <a:lnTo>
                  <a:pt x="206" y="418"/>
                </a:lnTo>
                <a:lnTo>
                  <a:pt x="209" y="422"/>
                </a:lnTo>
                <a:lnTo>
                  <a:pt x="213" y="424"/>
                </a:lnTo>
                <a:lnTo>
                  <a:pt x="217" y="426"/>
                </a:lnTo>
                <a:lnTo>
                  <a:pt x="221" y="428"/>
                </a:lnTo>
                <a:lnTo>
                  <a:pt x="227" y="431"/>
                </a:lnTo>
                <a:lnTo>
                  <a:pt x="229" y="431"/>
                </a:lnTo>
                <a:lnTo>
                  <a:pt x="231" y="433"/>
                </a:lnTo>
                <a:lnTo>
                  <a:pt x="234" y="435"/>
                </a:lnTo>
                <a:lnTo>
                  <a:pt x="236" y="435"/>
                </a:lnTo>
                <a:lnTo>
                  <a:pt x="238" y="437"/>
                </a:lnTo>
                <a:lnTo>
                  <a:pt x="242" y="437"/>
                </a:lnTo>
                <a:lnTo>
                  <a:pt x="244" y="439"/>
                </a:lnTo>
                <a:lnTo>
                  <a:pt x="246" y="441"/>
                </a:lnTo>
                <a:lnTo>
                  <a:pt x="250" y="441"/>
                </a:lnTo>
                <a:lnTo>
                  <a:pt x="252" y="443"/>
                </a:lnTo>
                <a:lnTo>
                  <a:pt x="256" y="443"/>
                </a:lnTo>
                <a:lnTo>
                  <a:pt x="259" y="445"/>
                </a:lnTo>
                <a:lnTo>
                  <a:pt x="261" y="445"/>
                </a:lnTo>
                <a:lnTo>
                  <a:pt x="263" y="447"/>
                </a:lnTo>
                <a:lnTo>
                  <a:pt x="267" y="447"/>
                </a:lnTo>
                <a:lnTo>
                  <a:pt x="271" y="449"/>
                </a:lnTo>
                <a:lnTo>
                  <a:pt x="273" y="449"/>
                </a:lnTo>
                <a:lnTo>
                  <a:pt x="277" y="449"/>
                </a:lnTo>
                <a:lnTo>
                  <a:pt x="279" y="451"/>
                </a:lnTo>
                <a:lnTo>
                  <a:pt x="282" y="451"/>
                </a:lnTo>
                <a:lnTo>
                  <a:pt x="284" y="451"/>
                </a:lnTo>
                <a:lnTo>
                  <a:pt x="288" y="453"/>
                </a:lnTo>
                <a:lnTo>
                  <a:pt x="292" y="453"/>
                </a:lnTo>
                <a:lnTo>
                  <a:pt x="294" y="453"/>
                </a:lnTo>
                <a:lnTo>
                  <a:pt x="298" y="453"/>
                </a:lnTo>
                <a:lnTo>
                  <a:pt x="302" y="453"/>
                </a:lnTo>
                <a:lnTo>
                  <a:pt x="304" y="455"/>
                </a:lnTo>
                <a:lnTo>
                  <a:pt x="307" y="455"/>
                </a:lnTo>
                <a:lnTo>
                  <a:pt x="311" y="455"/>
                </a:lnTo>
                <a:lnTo>
                  <a:pt x="313" y="455"/>
                </a:lnTo>
                <a:lnTo>
                  <a:pt x="317" y="455"/>
                </a:lnTo>
                <a:lnTo>
                  <a:pt x="323" y="455"/>
                </a:lnTo>
                <a:lnTo>
                  <a:pt x="327" y="455"/>
                </a:lnTo>
                <a:lnTo>
                  <a:pt x="331" y="455"/>
                </a:lnTo>
                <a:lnTo>
                  <a:pt x="334" y="455"/>
                </a:lnTo>
                <a:lnTo>
                  <a:pt x="340" y="455"/>
                </a:lnTo>
                <a:lnTo>
                  <a:pt x="344" y="455"/>
                </a:lnTo>
                <a:lnTo>
                  <a:pt x="350" y="453"/>
                </a:lnTo>
                <a:lnTo>
                  <a:pt x="354" y="453"/>
                </a:lnTo>
                <a:lnTo>
                  <a:pt x="359" y="453"/>
                </a:lnTo>
                <a:lnTo>
                  <a:pt x="365" y="453"/>
                </a:lnTo>
                <a:lnTo>
                  <a:pt x="371" y="453"/>
                </a:lnTo>
                <a:lnTo>
                  <a:pt x="377" y="453"/>
                </a:lnTo>
                <a:lnTo>
                  <a:pt x="382" y="453"/>
                </a:lnTo>
                <a:lnTo>
                  <a:pt x="386" y="451"/>
                </a:lnTo>
                <a:lnTo>
                  <a:pt x="394" y="451"/>
                </a:lnTo>
                <a:lnTo>
                  <a:pt x="398" y="451"/>
                </a:lnTo>
                <a:lnTo>
                  <a:pt x="406" y="451"/>
                </a:lnTo>
                <a:lnTo>
                  <a:pt x="411" y="449"/>
                </a:lnTo>
                <a:lnTo>
                  <a:pt x="417" y="449"/>
                </a:lnTo>
                <a:lnTo>
                  <a:pt x="423" y="449"/>
                </a:lnTo>
                <a:lnTo>
                  <a:pt x="429" y="449"/>
                </a:lnTo>
                <a:lnTo>
                  <a:pt x="434" y="447"/>
                </a:lnTo>
                <a:lnTo>
                  <a:pt x="440" y="447"/>
                </a:lnTo>
                <a:lnTo>
                  <a:pt x="446" y="445"/>
                </a:lnTo>
                <a:lnTo>
                  <a:pt x="454" y="445"/>
                </a:lnTo>
                <a:lnTo>
                  <a:pt x="459" y="445"/>
                </a:lnTo>
                <a:lnTo>
                  <a:pt x="465" y="445"/>
                </a:lnTo>
                <a:lnTo>
                  <a:pt x="471" y="443"/>
                </a:lnTo>
                <a:lnTo>
                  <a:pt x="477" y="443"/>
                </a:lnTo>
                <a:lnTo>
                  <a:pt x="482" y="443"/>
                </a:lnTo>
                <a:lnTo>
                  <a:pt x="488" y="443"/>
                </a:lnTo>
                <a:lnTo>
                  <a:pt x="494" y="441"/>
                </a:lnTo>
                <a:lnTo>
                  <a:pt x="500" y="441"/>
                </a:lnTo>
                <a:lnTo>
                  <a:pt x="506" y="441"/>
                </a:lnTo>
                <a:lnTo>
                  <a:pt x="511" y="439"/>
                </a:lnTo>
                <a:lnTo>
                  <a:pt x="517" y="439"/>
                </a:lnTo>
                <a:lnTo>
                  <a:pt x="523" y="439"/>
                </a:lnTo>
                <a:lnTo>
                  <a:pt x="527" y="437"/>
                </a:lnTo>
                <a:lnTo>
                  <a:pt x="532" y="437"/>
                </a:lnTo>
                <a:lnTo>
                  <a:pt x="536" y="437"/>
                </a:lnTo>
                <a:lnTo>
                  <a:pt x="542" y="435"/>
                </a:lnTo>
                <a:lnTo>
                  <a:pt x="546" y="435"/>
                </a:lnTo>
                <a:lnTo>
                  <a:pt x="552" y="435"/>
                </a:lnTo>
                <a:lnTo>
                  <a:pt x="556" y="435"/>
                </a:lnTo>
                <a:lnTo>
                  <a:pt x="559" y="435"/>
                </a:lnTo>
                <a:lnTo>
                  <a:pt x="563" y="433"/>
                </a:lnTo>
                <a:lnTo>
                  <a:pt x="567" y="433"/>
                </a:lnTo>
                <a:lnTo>
                  <a:pt x="571" y="433"/>
                </a:lnTo>
                <a:lnTo>
                  <a:pt x="575" y="431"/>
                </a:lnTo>
                <a:lnTo>
                  <a:pt x="577" y="431"/>
                </a:lnTo>
                <a:lnTo>
                  <a:pt x="580" y="431"/>
                </a:lnTo>
                <a:lnTo>
                  <a:pt x="582" y="431"/>
                </a:lnTo>
                <a:lnTo>
                  <a:pt x="586" y="431"/>
                </a:lnTo>
                <a:lnTo>
                  <a:pt x="590" y="431"/>
                </a:lnTo>
                <a:lnTo>
                  <a:pt x="592" y="430"/>
                </a:lnTo>
                <a:lnTo>
                  <a:pt x="594" y="430"/>
                </a:lnTo>
                <a:lnTo>
                  <a:pt x="596" y="430"/>
                </a:lnTo>
                <a:lnTo>
                  <a:pt x="663" y="189"/>
                </a:lnTo>
                <a:lnTo>
                  <a:pt x="661" y="187"/>
                </a:lnTo>
                <a:lnTo>
                  <a:pt x="659" y="187"/>
                </a:lnTo>
                <a:lnTo>
                  <a:pt x="657" y="185"/>
                </a:lnTo>
                <a:lnTo>
                  <a:pt x="655" y="185"/>
                </a:lnTo>
                <a:lnTo>
                  <a:pt x="654" y="183"/>
                </a:lnTo>
                <a:lnTo>
                  <a:pt x="652" y="183"/>
                </a:lnTo>
                <a:lnTo>
                  <a:pt x="648" y="181"/>
                </a:lnTo>
                <a:lnTo>
                  <a:pt x="644" y="179"/>
                </a:lnTo>
                <a:lnTo>
                  <a:pt x="640" y="177"/>
                </a:lnTo>
                <a:lnTo>
                  <a:pt x="636" y="176"/>
                </a:lnTo>
                <a:lnTo>
                  <a:pt x="632" y="174"/>
                </a:lnTo>
                <a:lnTo>
                  <a:pt x="629" y="172"/>
                </a:lnTo>
                <a:lnTo>
                  <a:pt x="623" y="170"/>
                </a:lnTo>
                <a:lnTo>
                  <a:pt x="619" y="168"/>
                </a:lnTo>
                <a:lnTo>
                  <a:pt x="613" y="166"/>
                </a:lnTo>
                <a:lnTo>
                  <a:pt x="607" y="164"/>
                </a:lnTo>
                <a:lnTo>
                  <a:pt x="602" y="162"/>
                </a:lnTo>
                <a:lnTo>
                  <a:pt x="596" y="158"/>
                </a:lnTo>
                <a:lnTo>
                  <a:pt x="590" y="156"/>
                </a:lnTo>
                <a:lnTo>
                  <a:pt x="584" y="154"/>
                </a:lnTo>
                <a:lnTo>
                  <a:pt x="579" y="151"/>
                </a:lnTo>
                <a:lnTo>
                  <a:pt x="571" y="149"/>
                </a:lnTo>
                <a:lnTo>
                  <a:pt x="565" y="145"/>
                </a:lnTo>
                <a:lnTo>
                  <a:pt x="557" y="143"/>
                </a:lnTo>
                <a:lnTo>
                  <a:pt x="552" y="139"/>
                </a:lnTo>
                <a:lnTo>
                  <a:pt x="544" y="137"/>
                </a:lnTo>
                <a:lnTo>
                  <a:pt x="536" y="133"/>
                </a:lnTo>
                <a:lnTo>
                  <a:pt x="531" y="131"/>
                </a:lnTo>
                <a:lnTo>
                  <a:pt x="523" y="127"/>
                </a:lnTo>
                <a:lnTo>
                  <a:pt x="517" y="126"/>
                </a:lnTo>
                <a:lnTo>
                  <a:pt x="509" y="122"/>
                </a:lnTo>
                <a:lnTo>
                  <a:pt x="502" y="120"/>
                </a:lnTo>
                <a:lnTo>
                  <a:pt x="494" y="116"/>
                </a:lnTo>
                <a:lnTo>
                  <a:pt x="486" y="114"/>
                </a:lnTo>
                <a:lnTo>
                  <a:pt x="479" y="110"/>
                </a:lnTo>
                <a:lnTo>
                  <a:pt x="471" y="106"/>
                </a:lnTo>
                <a:lnTo>
                  <a:pt x="463" y="104"/>
                </a:lnTo>
                <a:lnTo>
                  <a:pt x="456" y="101"/>
                </a:lnTo>
                <a:lnTo>
                  <a:pt x="450" y="99"/>
                </a:lnTo>
                <a:lnTo>
                  <a:pt x="442" y="95"/>
                </a:lnTo>
                <a:lnTo>
                  <a:pt x="434" y="93"/>
                </a:lnTo>
                <a:lnTo>
                  <a:pt x="427" y="89"/>
                </a:lnTo>
                <a:lnTo>
                  <a:pt x="419" y="87"/>
                </a:lnTo>
                <a:lnTo>
                  <a:pt x="413" y="85"/>
                </a:lnTo>
                <a:lnTo>
                  <a:pt x="406" y="81"/>
                </a:lnTo>
                <a:lnTo>
                  <a:pt x="400" y="79"/>
                </a:lnTo>
                <a:lnTo>
                  <a:pt x="392" y="77"/>
                </a:lnTo>
                <a:lnTo>
                  <a:pt x="386" y="74"/>
                </a:lnTo>
                <a:lnTo>
                  <a:pt x="379" y="72"/>
                </a:lnTo>
                <a:lnTo>
                  <a:pt x="373" y="70"/>
                </a:lnTo>
                <a:lnTo>
                  <a:pt x="367" y="68"/>
                </a:lnTo>
                <a:lnTo>
                  <a:pt x="361" y="66"/>
                </a:lnTo>
                <a:lnTo>
                  <a:pt x="356" y="64"/>
                </a:lnTo>
                <a:lnTo>
                  <a:pt x="350" y="62"/>
                </a:lnTo>
                <a:lnTo>
                  <a:pt x="344" y="60"/>
                </a:lnTo>
                <a:lnTo>
                  <a:pt x="338" y="60"/>
                </a:lnTo>
                <a:lnTo>
                  <a:pt x="334" y="58"/>
                </a:lnTo>
                <a:lnTo>
                  <a:pt x="331" y="56"/>
                </a:lnTo>
                <a:lnTo>
                  <a:pt x="325" y="56"/>
                </a:lnTo>
                <a:lnTo>
                  <a:pt x="321" y="54"/>
                </a:lnTo>
                <a:lnTo>
                  <a:pt x="317" y="54"/>
                </a:lnTo>
                <a:lnTo>
                  <a:pt x="313" y="54"/>
                </a:lnTo>
                <a:lnTo>
                  <a:pt x="309" y="52"/>
                </a:lnTo>
                <a:lnTo>
                  <a:pt x="306" y="52"/>
                </a:lnTo>
                <a:lnTo>
                  <a:pt x="304" y="51"/>
                </a:lnTo>
                <a:lnTo>
                  <a:pt x="300" y="51"/>
                </a:lnTo>
                <a:lnTo>
                  <a:pt x="296" y="51"/>
                </a:lnTo>
                <a:lnTo>
                  <a:pt x="292" y="51"/>
                </a:lnTo>
                <a:lnTo>
                  <a:pt x="288" y="51"/>
                </a:lnTo>
                <a:lnTo>
                  <a:pt x="284" y="51"/>
                </a:lnTo>
                <a:lnTo>
                  <a:pt x="281" y="49"/>
                </a:lnTo>
                <a:lnTo>
                  <a:pt x="279" y="49"/>
                </a:lnTo>
                <a:lnTo>
                  <a:pt x="275" y="49"/>
                </a:lnTo>
                <a:lnTo>
                  <a:pt x="271" y="49"/>
                </a:lnTo>
                <a:lnTo>
                  <a:pt x="267" y="49"/>
                </a:lnTo>
                <a:lnTo>
                  <a:pt x="263" y="49"/>
                </a:lnTo>
                <a:lnTo>
                  <a:pt x="261" y="49"/>
                </a:lnTo>
                <a:lnTo>
                  <a:pt x="257" y="49"/>
                </a:lnTo>
                <a:lnTo>
                  <a:pt x="254" y="49"/>
                </a:lnTo>
                <a:lnTo>
                  <a:pt x="250" y="49"/>
                </a:lnTo>
                <a:lnTo>
                  <a:pt x="246" y="49"/>
                </a:lnTo>
                <a:lnTo>
                  <a:pt x="244" y="51"/>
                </a:lnTo>
                <a:lnTo>
                  <a:pt x="240" y="51"/>
                </a:lnTo>
                <a:lnTo>
                  <a:pt x="236" y="51"/>
                </a:lnTo>
                <a:lnTo>
                  <a:pt x="232" y="51"/>
                </a:lnTo>
                <a:lnTo>
                  <a:pt x="229" y="52"/>
                </a:lnTo>
                <a:lnTo>
                  <a:pt x="227" y="52"/>
                </a:lnTo>
                <a:lnTo>
                  <a:pt x="223" y="52"/>
                </a:lnTo>
                <a:lnTo>
                  <a:pt x="219" y="52"/>
                </a:lnTo>
                <a:lnTo>
                  <a:pt x="217" y="54"/>
                </a:lnTo>
                <a:lnTo>
                  <a:pt x="213" y="54"/>
                </a:lnTo>
                <a:lnTo>
                  <a:pt x="209" y="56"/>
                </a:lnTo>
                <a:lnTo>
                  <a:pt x="207" y="56"/>
                </a:lnTo>
                <a:lnTo>
                  <a:pt x="204" y="58"/>
                </a:lnTo>
                <a:lnTo>
                  <a:pt x="200" y="58"/>
                </a:lnTo>
                <a:lnTo>
                  <a:pt x="196" y="60"/>
                </a:lnTo>
                <a:lnTo>
                  <a:pt x="194" y="60"/>
                </a:lnTo>
                <a:lnTo>
                  <a:pt x="190" y="62"/>
                </a:lnTo>
                <a:lnTo>
                  <a:pt x="186" y="64"/>
                </a:lnTo>
                <a:lnTo>
                  <a:pt x="184" y="64"/>
                </a:lnTo>
                <a:lnTo>
                  <a:pt x="181" y="66"/>
                </a:lnTo>
                <a:lnTo>
                  <a:pt x="179" y="68"/>
                </a:lnTo>
                <a:lnTo>
                  <a:pt x="175" y="70"/>
                </a:lnTo>
                <a:lnTo>
                  <a:pt x="173" y="70"/>
                </a:lnTo>
                <a:lnTo>
                  <a:pt x="169" y="72"/>
                </a:lnTo>
                <a:lnTo>
                  <a:pt x="167" y="74"/>
                </a:lnTo>
                <a:lnTo>
                  <a:pt x="163" y="76"/>
                </a:lnTo>
                <a:lnTo>
                  <a:pt x="161" y="77"/>
                </a:lnTo>
                <a:lnTo>
                  <a:pt x="159" y="79"/>
                </a:lnTo>
                <a:lnTo>
                  <a:pt x="157" y="81"/>
                </a:lnTo>
                <a:lnTo>
                  <a:pt x="154" y="83"/>
                </a:lnTo>
                <a:lnTo>
                  <a:pt x="152" y="85"/>
                </a:lnTo>
                <a:lnTo>
                  <a:pt x="148" y="87"/>
                </a:lnTo>
                <a:lnTo>
                  <a:pt x="146" y="91"/>
                </a:lnTo>
                <a:lnTo>
                  <a:pt x="144" y="93"/>
                </a:lnTo>
                <a:lnTo>
                  <a:pt x="140" y="95"/>
                </a:lnTo>
                <a:lnTo>
                  <a:pt x="138" y="97"/>
                </a:lnTo>
                <a:lnTo>
                  <a:pt x="136" y="101"/>
                </a:lnTo>
                <a:lnTo>
                  <a:pt x="134" y="102"/>
                </a:lnTo>
                <a:lnTo>
                  <a:pt x="133" y="104"/>
                </a:lnTo>
                <a:lnTo>
                  <a:pt x="131" y="108"/>
                </a:lnTo>
                <a:lnTo>
                  <a:pt x="129" y="110"/>
                </a:lnTo>
                <a:lnTo>
                  <a:pt x="127" y="112"/>
                </a:lnTo>
                <a:lnTo>
                  <a:pt x="125" y="116"/>
                </a:lnTo>
                <a:lnTo>
                  <a:pt x="123" y="118"/>
                </a:lnTo>
                <a:lnTo>
                  <a:pt x="121" y="122"/>
                </a:lnTo>
                <a:lnTo>
                  <a:pt x="119" y="126"/>
                </a:lnTo>
                <a:lnTo>
                  <a:pt x="117" y="127"/>
                </a:lnTo>
                <a:lnTo>
                  <a:pt x="115" y="131"/>
                </a:lnTo>
                <a:lnTo>
                  <a:pt x="113" y="133"/>
                </a:lnTo>
                <a:lnTo>
                  <a:pt x="111" y="137"/>
                </a:lnTo>
                <a:lnTo>
                  <a:pt x="111" y="139"/>
                </a:lnTo>
                <a:lnTo>
                  <a:pt x="109" y="143"/>
                </a:lnTo>
                <a:lnTo>
                  <a:pt x="109" y="147"/>
                </a:lnTo>
                <a:lnTo>
                  <a:pt x="108" y="149"/>
                </a:lnTo>
                <a:lnTo>
                  <a:pt x="106" y="152"/>
                </a:lnTo>
                <a:lnTo>
                  <a:pt x="106" y="154"/>
                </a:lnTo>
                <a:lnTo>
                  <a:pt x="104" y="158"/>
                </a:lnTo>
                <a:lnTo>
                  <a:pt x="104" y="160"/>
                </a:lnTo>
                <a:lnTo>
                  <a:pt x="104" y="164"/>
                </a:lnTo>
                <a:lnTo>
                  <a:pt x="102" y="168"/>
                </a:lnTo>
                <a:lnTo>
                  <a:pt x="102" y="170"/>
                </a:lnTo>
                <a:lnTo>
                  <a:pt x="102" y="174"/>
                </a:lnTo>
                <a:lnTo>
                  <a:pt x="100" y="176"/>
                </a:lnTo>
                <a:lnTo>
                  <a:pt x="100" y="179"/>
                </a:lnTo>
                <a:lnTo>
                  <a:pt x="100" y="181"/>
                </a:lnTo>
                <a:lnTo>
                  <a:pt x="100" y="185"/>
                </a:lnTo>
                <a:lnTo>
                  <a:pt x="100" y="187"/>
                </a:lnTo>
                <a:lnTo>
                  <a:pt x="100" y="191"/>
                </a:lnTo>
                <a:lnTo>
                  <a:pt x="100" y="193"/>
                </a:lnTo>
                <a:lnTo>
                  <a:pt x="100" y="197"/>
                </a:lnTo>
                <a:lnTo>
                  <a:pt x="100" y="199"/>
                </a:lnTo>
                <a:lnTo>
                  <a:pt x="100" y="201"/>
                </a:lnTo>
                <a:lnTo>
                  <a:pt x="100" y="204"/>
                </a:lnTo>
                <a:lnTo>
                  <a:pt x="100" y="206"/>
                </a:lnTo>
                <a:lnTo>
                  <a:pt x="100" y="208"/>
                </a:lnTo>
                <a:lnTo>
                  <a:pt x="100" y="212"/>
                </a:lnTo>
                <a:lnTo>
                  <a:pt x="100" y="214"/>
                </a:lnTo>
                <a:lnTo>
                  <a:pt x="100" y="218"/>
                </a:lnTo>
                <a:lnTo>
                  <a:pt x="102" y="224"/>
                </a:lnTo>
                <a:lnTo>
                  <a:pt x="102" y="228"/>
                </a:lnTo>
                <a:lnTo>
                  <a:pt x="104" y="231"/>
                </a:lnTo>
                <a:lnTo>
                  <a:pt x="104" y="235"/>
                </a:lnTo>
                <a:lnTo>
                  <a:pt x="106" y="237"/>
                </a:lnTo>
                <a:lnTo>
                  <a:pt x="106" y="241"/>
                </a:lnTo>
                <a:lnTo>
                  <a:pt x="108" y="243"/>
                </a:lnTo>
                <a:lnTo>
                  <a:pt x="108" y="245"/>
                </a:lnTo>
                <a:lnTo>
                  <a:pt x="109" y="247"/>
                </a:lnTo>
                <a:lnTo>
                  <a:pt x="109" y="249"/>
                </a:lnTo>
                <a:lnTo>
                  <a:pt x="111" y="251"/>
                </a:lnTo>
                <a:lnTo>
                  <a:pt x="113" y="251"/>
                </a:lnTo>
                <a:lnTo>
                  <a:pt x="115" y="251"/>
                </a:lnTo>
                <a:lnTo>
                  <a:pt x="115" y="249"/>
                </a:lnTo>
                <a:lnTo>
                  <a:pt x="115" y="247"/>
                </a:lnTo>
                <a:lnTo>
                  <a:pt x="115" y="245"/>
                </a:lnTo>
                <a:lnTo>
                  <a:pt x="117" y="243"/>
                </a:lnTo>
                <a:lnTo>
                  <a:pt x="117" y="239"/>
                </a:lnTo>
                <a:lnTo>
                  <a:pt x="119" y="235"/>
                </a:lnTo>
                <a:lnTo>
                  <a:pt x="119" y="231"/>
                </a:lnTo>
                <a:lnTo>
                  <a:pt x="121" y="226"/>
                </a:lnTo>
                <a:lnTo>
                  <a:pt x="121" y="224"/>
                </a:lnTo>
                <a:lnTo>
                  <a:pt x="121" y="222"/>
                </a:lnTo>
                <a:lnTo>
                  <a:pt x="123" y="218"/>
                </a:lnTo>
                <a:lnTo>
                  <a:pt x="123" y="216"/>
                </a:lnTo>
                <a:lnTo>
                  <a:pt x="123" y="214"/>
                </a:lnTo>
                <a:lnTo>
                  <a:pt x="125" y="210"/>
                </a:lnTo>
                <a:lnTo>
                  <a:pt x="125" y="208"/>
                </a:lnTo>
                <a:lnTo>
                  <a:pt x="127" y="206"/>
                </a:lnTo>
                <a:lnTo>
                  <a:pt x="127" y="203"/>
                </a:lnTo>
                <a:lnTo>
                  <a:pt x="127" y="201"/>
                </a:lnTo>
                <a:lnTo>
                  <a:pt x="129" y="197"/>
                </a:lnTo>
                <a:lnTo>
                  <a:pt x="129" y="195"/>
                </a:lnTo>
                <a:lnTo>
                  <a:pt x="131" y="191"/>
                </a:lnTo>
                <a:lnTo>
                  <a:pt x="131" y="189"/>
                </a:lnTo>
                <a:lnTo>
                  <a:pt x="133" y="185"/>
                </a:lnTo>
                <a:lnTo>
                  <a:pt x="134" y="183"/>
                </a:lnTo>
                <a:lnTo>
                  <a:pt x="134" y="179"/>
                </a:lnTo>
                <a:lnTo>
                  <a:pt x="136" y="176"/>
                </a:lnTo>
                <a:lnTo>
                  <a:pt x="136" y="174"/>
                </a:lnTo>
                <a:lnTo>
                  <a:pt x="138" y="170"/>
                </a:lnTo>
                <a:lnTo>
                  <a:pt x="140" y="168"/>
                </a:lnTo>
                <a:lnTo>
                  <a:pt x="140" y="164"/>
                </a:lnTo>
                <a:lnTo>
                  <a:pt x="142" y="162"/>
                </a:lnTo>
                <a:lnTo>
                  <a:pt x="144" y="158"/>
                </a:lnTo>
                <a:lnTo>
                  <a:pt x="146" y="154"/>
                </a:lnTo>
                <a:lnTo>
                  <a:pt x="148" y="152"/>
                </a:lnTo>
                <a:lnTo>
                  <a:pt x="148" y="149"/>
                </a:lnTo>
                <a:lnTo>
                  <a:pt x="150" y="147"/>
                </a:lnTo>
                <a:lnTo>
                  <a:pt x="152" y="145"/>
                </a:lnTo>
                <a:lnTo>
                  <a:pt x="154" y="141"/>
                </a:lnTo>
                <a:lnTo>
                  <a:pt x="156" y="139"/>
                </a:lnTo>
                <a:lnTo>
                  <a:pt x="159" y="135"/>
                </a:lnTo>
                <a:lnTo>
                  <a:pt x="159" y="133"/>
                </a:lnTo>
                <a:lnTo>
                  <a:pt x="163" y="131"/>
                </a:lnTo>
                <a:lnTo>
                  <a:pt x="165" y="127"/>
                </a:lnTo>
                <a:lnTo>
                  <a:pt x="167" y="126"/>
                </a:lnTo>
                <a:lnTo>
                  <a:pt x="169" y="124"/>
                </a:lnTo>
                <a:lnTo>
                  <a:pt x="171" y="120"/>
                </a:lnTo>
                <a:lnTo>
                  <a:pt x="175" y="118"/>
                </a:lnTo>
                <a:lnTo>
                  <a:pt x="177" y="118"/>
                </a:lnTo>
                <a:lnTo>
                  <a:pt x="181" y="114"/>
                </a:lnTo>
                <a:lnTo>
                  <a:pt x="182" y="112"/>
                </a:lnTo>
                <a:lnTo>
                  <a:pt x="184" y="110"/>
                </a:lnTo>
                <a:lnTo>
                  <a:pt x="188" y="110"/>
                </a:lnTo>
                <a:lnTo>
                  <a:pt x="190" y="108"/>
                </a:lnTo>
                <a:lnTo>
                  <a:pt x="194" y="106"/>
                </a:lnTo>
                <a:lnTo>
                  <a:pt x="198" y="104"/>
                </a:lnTo>
                <a:lnTo>
                  <a:pt x="202" y="104"/>
                </a:lnTo>
                <a:lnTo>
                  <a:pt x="204" y="102"/>
                </a:lnTo>
                <a:lnTo>
                  <a:pt x="207" y="101"/>
                </a:lnTo>
                <a:lnTo>
                  <a:pt x="211" y="101"/>
                </a:lnTo>
                <a:lnTo>
                  <a:pt x="213" y="99"/>
                </a:lnTo>
                <a:lnTo>
                  <a:pt x="217" y="99"/>
                </a:lnTo>
                <a:lnTo>
                  <a:pt x="221" y="97"/>
                </a:lnTo>
                <a:lnTo>
                  <a:pt x="223" y="97"/>
                </a:lnTo>
                <a:lnTo>
                  <a:pt x="227" y="95"/>
                </a:lnTo>
                <a:lnTo>
                  <a:pt x="231" y="95"/>
                </a:lnTo>
                <a:lnTo>
                  <a:pt x="234" y="93"/>
                </a:lnTo>
                <a:lnTo>
                  <a:pt x="236" y="93"/>
                </a:lnTo>
                <a:lnTo>
                  <a:pt x="240" y="93"/>
                </a:lnTo>
                <a:lnTo>
                  <a:pt x="242" y="91"/>
                </a:lnTo>
                <a:lnTo>
                  <a:pt x="246" y="91"/>
                </a:lnTo>
                <a:lnTo>
                  <a:pt x="250" y="91"/>
                </a:lnTo>
                <a:lnTo>
                  <a:pt x="252" y="91"/>
                </a:lnTo>
                <a:lnTo>
                  <a:pt x="256" y="89"/>
                </a:lnTo>
                <a:lnTo>
                  <a:pt x="257" y="89"/>
                </a:lnTo>
                <a:lnTo>
                  <a:pt x="261" y="89"/>
                </a:lnTo>
                <a:lnTo>
                  <a:pt x="263" y="89"/>
                </a:lnTo>
                <a:lnTo>
                  <a:pt x="267" y="87"/>
                </a:lnTo>
                <a:lnTo>
                  <a:pt x="271" y="87"/>
                </a:lnTo>
                <a:lnTo>
                  <a:pt x="273" y="87"/>
                </a:lnTo>
                <a:lnTo>
                  <a:pt x="277" y="87"/>
                </a:lnTo>
                <a:lnTo>
                  <a:pt x="279" y="87"/>
                </a:lnTo>
                <a:lnTo>
                  <a:pt x="281" y="87"/>
                </a:lnTo>
                <a:lnTo>
                  <a:pt x="284" y="87"/>
                </a:lnTo>
                <a:lnTo>
                  <a:pt x="286" y="87"/>
                </a:lnTo>
                <a:lnTo>
                  <a:pt x="290" y="87"/>
                </a:lnTo>
                <a:lnTo>
                  <a:pt x="292" y="87"/>
                </a:lnTo>
                <a:lnTo>
                  <a:pt x="296" y="87"/>
                </a:lnTo>
                <a:lnTo>
                  <a:pt x="298" y="87"/>
                </a:lnTo>
                <a:lnTo>
                  <a:pt x="302" y="87"/>
                </a:lnTo>
                <a:lnTo>
                  <a:pt x="304" y="87"/>
                </a:lnTo>
                <a:lnTo>
                  <a:pt x="306" y="87"/>
                </a:lnTo>
                <a:lnTo>
                  <a:pt x="309" y="87"/>
                </a:lnTo>
                <a:lnTo>
                  <a:pt x="311" y="87"/>
                </a:lnTo>
                <a:lnTo>
                  <a:pt x="313" y="87"/>
                </a:lnTo>
                <a:lnTo>
                  <a:pt x="315" y="87"/>
                </a:lnTo>
                <a:lnTo>
                  <a:pt x="319" y="89"/>
                </a:lnTo>
                <a:lnTo>
                  <a:pt x="321" y="89"/>
                </a:lnTo>
                <a:lnTo>
                  <a:pt x="323" y="89"/>
                </a:lnTo>
                <a:lnTo>
                  <a:pt x="327" y="89"/>
                </a:lnTo>
                <a:lnTo>
                  <a:pt x="329" y="89"/>
                </a:lnTo>
                <a:lnTo>
                  <a:pt x="331" y="91"/>
                </a:lnTo>
                <a:lnTo>
                  <a:pt x="332" y="91"/>
                </a:lnTo>
                <a:lnTo>
                  <a:pt x="336" y="91"/>
                </a:lnTo>
                <a:lnTo>
                  <a:pt x="338" y="91"/>
                </a:lnTo>
                <a:lnTo>
                  <a:pt x="342" y="93"/>
                </a:lnTo>
                <a:lnTo>
                  <a:pt x="348" y="93"/>
                </a:lnTo>
                <a:lnTo>
                  <a:pt x="352" y="95"/>
                </a:lnTo>
                <a:lnTo>
                  <a:pt x="356" y="97"/>
                </a:lnTo>
                <a:lnTo>
                  <a:pt x="359" y="99"/>
                </a:lnTo>
                <a:lnTo>
                  <a:pt x="363" y="99"/>
                </a:lnTo>
                <a:lnTo>
                  <a:pt x="367" y="101"/>
                </a:lnTo>
                <a:lnTo>
                  <a:pt x="373" y="102"/>
                </a:lnTo>
                <a:lnTo>
                  <a:pt x="373" y="102"/>
                </a:lnTo>
                <a:lnTo>
                  <a:pt x="377" y="104"/>
                </a:lnTo>
                <a:lnTo>
                  <a:pt x="379" y="104"/>
                </a:lnTo>
                <a:lnTo>
                  <a:pt x="381" y="106"/>
                </a:lnTo>
                <a:lnTo>
                  <a:pt x="384" y="106"/>
                </a:lnTo>
                <a:lnTo>
                  <a:pt x="386" y="108"/>
                </a:lnTo>
                <a:lnTo>
                  <a:pt x="390" y="108"/>
                </a:lnTo>
                <a:lnTo>
                  <a:pt x="394" y="110"/>
                </a:lnTo>
                <a:lnTo>
                  <a:pt x="398" y="112"/>
                </a:lnTo>
                <a:lnTo>
                  <a:pt x="402" y="114"/>
                </a:lnTo>
                <a:lnTo>
                  <a:pt x="406" y="114"/>
                </a:lnTo>
                <a:lnTo>
                  <a:pt x="409" y="116"/>
                </a:lnTo>
                <a:lnTo>
                  <a:pt x="415" y="118"/>
                </a:lnTo>
                <a:lnTo>
                  <a:pt x="419" y="120"/>
                </a:lnTo>
                <a:lnTo>
                  <a:pt x="425" y="122"/>
                </a:lnTo>
                <a:lnTo>
                  <a:pt x="429" y="124"/>
                </a:lnTo>
                <a:lnTo>
                  <a:pt x="434" y="126"/>
                </a:lnTo>
                <a:lnTo>
                  <a:pt x="438" y="127"/>
                </a:lnTo>
                <a:lnTo>
                  <a:pt x="444" y="129"/>
                </a:lnTo>
                <a:lnTo>
                  <a:pt x="450" y="131"/>
                </a:lnTo>
                <a:lnTo>
                  <a:pt x="454" y="133"/>
                </a:lnTo>
                <a:lnTo>
                  <a:pt x="459" y="135"/>
                </a:lnTo>
                <a:lnTo>
                  <a:pt x="465" y="137"/>
                </a:lnTo>
                <a:lnTo>
                  <a:pt x="471" y="139"/>
                </a:lnTo>
                <a:lnTo>
                  <a:pt x="477" y="141"/>
                </a:lnTo>
                <a:lnTo>
                  <a:pt x="482" y="143"/>
                </a:lnTo>
                <a:lnTo>
                  <a:pt x="488" y="145"/>
                </a:lnTo>
                <a:lnTo>
                  <a:pt x="494" y="147"/>
                </a:lnTo>
                <a:lnTo>
                  <a:pt x="500" y="149"/>
                </a:lnTo>
                <a:lnTo>
                  <a:pt x="506" y="152"/>
                </a:lnTo>
                <a:lnTo>
                  <a:pt x="511" y="154"/>
                </a:lnTo>
                <a:lnTo>
                  <a:pt x="517" y="156"/>
                </a:lnTo>
                <a:lnTo>
                  <a:pt x="521" y="158"/>
                </a:lnTo>
                <a:lnTo>
                  <a:pt x="527" y="160"/>
                </a:lnTo>
                <a:lnTo>
                  <a:pt x="532" y="162"/>
                </a:lnTo>
                <a:lnTo>
                  <a:pt x="538" y="164"/>
                </a:lnTo>
                <a:lnTo>
                  <a:pt x="544" y="166"/>
                </a:lnTo>
                <a:lnTo>
                  <a:pt x="550" y="168"/>
                </a:lnTo>
                <a:lnTo>
                  <a:pt x="554" y="170"/>
                </a:lnTo>
                <a:lnTo>
                  <a:pt x="559" y="172"/>
                </a:lnTo>
                <a:lnTo>
                  <a:pt x="563" y="174"/>
                </a:lnTo>
                <a:lnTo>
                  <a:pt x="569" y="176"/>
                </a:lnTo>
                <a:lnTo>
                  <a:pt x="575" y="177"/>
                </a:lnTo>
                <a:lnTo>
                  <a:pt x="579" y="179"/>
                </a:lnTo>
                <a:lnTo>
                  <a:pt x="582" y="179"/>
                </a:lnTo>
                <a:lnTo>
                  <a:pt x="586" y="181"/>
                </a:lnTo>
                <a:lnTo>
                  <a:pt x="592" y="183"/>
                </a:lnTo>
                <a:lnTo>
                  <a:pt x="596" y="185"/>
                </a:lnTo>
                <a:lnTo>
                  <a:pt x="600" y="187"/>
                </a:lnTo>
                <a:lnTo>
                  <a:pt x="604" y="189"/>
                </a:lnTo>
                <a:lnTo>
                  <a:pt x="607" y="189"/>
                </a:lnTo>
                <a:lnTo>
                  <a:pt x="611" y="191"/>
                </a:lnTo>
                <a:lnTo>
                  <a:pt x="613" y="191"/>
                </a:lnTo>
                <a:lnTo>
                  <a:pt x="617" y="193"/>
                </a:lnTo>
                <a:lnTo>
                  <a:pt x="619" y="193"/>
                </a:lnTo>
                <a:lnTo>
                  <a:pt x="621" y="195"/>
                </a:lnTo>
                <a:lnTo>
                  <a:pt x="625" y="197"/>
                </a:lnTo>
                <a:lnTo>
                  <a:pt x="629" y="197"/>
                </a:lnTo>
                <a:lnTo>
                  <a:pt x="630" y="199"/>
                </a:lnTo>
                <a:lnTo>
                  <a:pt x="630" y="199"/>
                </a:lnTo>
                <a:lnTo>
                  <a:pt x="569" y="410"/>
                </a:lnTo>
                <a:lnTo>
                  <a:pt x="567" y="410"/>
                </a:lnTo>
                <a:lnTo>
                  <a:pt x="565" y="410"/>
                </a:lnTo>
                <a:lnTo>
                  <a:pt x="563" y="410"/>
                </a:lnTo>
                <a:lnTo>
                  <a:pt x="559" y="410"/>
                </a:lnTo>
                <a:lnTo>
                  <a:pt x="556" y="410"/>
                </a:lnTo>
                <a:lnTo>
                  <a:pt x="554" y="410"/>
                </a:lnTo>
                <a:lnTo>
                  <a:pt x="550" y="410"/>
                </a:lnTo>
                <a:lnTo>
                  <a:pt x="548" y="412"/>
                </a:lnTo>
                <a:lnTo>
                  <a:pt x="544" y="412"/>
                </a:lnTo>
                <a:lnTo>
                  <a:pt x="540" y="412"/>
                </a:lnTo>
                <a:lnTo>
                  <a:pt x="536" y="412"/>
                </a:lnTo>
                <a:lnTo>
                  <a:pt x="532" y="414"/>
                </a:lnTo>
                <a:lnTo>
                  <a:pt x="529" y="414"/>
                </a:lnTo>
                <a:lnTo>
                  <a:pt x="525" y="414"/>
                </a:lnTo>
                <a:lnTo>
                  <a:pt x="519" y="414"/>
                </a:lnTo>
                <a:lnTo>
                  <a:pt x="515" y="414"/>
                </a:lnTo>
                <a:lnTo>
                  <a:pt x="509" y="416"/>
                </a:lnTo>
                <a:lnTo>
                  <a:pt x="506" y="416"/>
                </a:lnTo>
                <a:lnTo>
                  <a:pt x="500" y="416"/>
                </a:lnTo>
                <a:lnTo>
                  <a:pt x="496" y="418"/>
                </a:lnTo>
                <a:lnTo>
                  <a:pt x="490" y="418"/>
                </a:lnTo>
                <a:lnTo>
                  <a:pt x="484" y="418"/>
                </a:lnTo>
                <a:lnTo>
                  <a:pt x="481" y="418"/>
                </a:lnTo>
                <a:lnTo>
                  <a:pt x="475" y="420"/>
                </a:lnTo>
                <a:lnTo>
                  <a:pt x="469" y="420"/>
                </a:lnTo>
                <a:lnTo>
                  <a:pt x="463" y="420"/>
                </a:lnTo>
                <a:lnTo>
                  <a:pt x="457" y="422"/>
                </a:lnTo>
                <a:lnTo>
                  <a:pt x="452" y="422"/>
                </a:lnTo>
                <a:lnTo>
                  <a:pt x="446" y="422"/>
                </a:lnTo>
                <a:lnTo>
                  <a:pt x="440" y="422"/>
                </a:lnTo>
                <a:lnTo>
                  <a:pt x="434" y="422"/>
                </a:lnTo>
                <a:lnTo>
                  <a:pt x="429" y="424"/>
                </a:lnTo>
                <a:lnTo>
                  <a:pt x="423" y="424"/>
                </a:lnTo>
                <a:lnTo>
                  <a:pt x="417" y="424"/>
                </a:lnTo>
                <a:lnTo>
                  <a:pt x="411" y="424"/>
                </a:lnTo>
                <a:lnTo>
                  <a:pt x="406" y="426"/>
                </a:lnTo>
                <a:lnTo>
                  <a:pt x="400" y="426"/>
                </a:lnTo>
                <a:lnTo>
                  <a:pt x="394" y="426"/>
                </a:lnTo>
                <a:lnTo>
                  <a:pt x="388" y="426"/>
                </a:lnTo>
                <a:lnTo>
                  <a:pt x="382" y="426"/>
                </a:lnTo>
                <a:lnTo>
                  <a:pt x="377" y="426"/>
                </a:lnTo>
                <a:lnTo>
                  <a:pt x="373" y="428"/>
                </a:lnTo>
                <a:lnTo>
                  <a:pt x="367" y="428"/>
                </a:lnTo>
                <a:lnTo>
                  <a:pt x="361" y="428"/>
                </a:lnTo>
                <a:lnTo>
                  <a:pt x="357" y="428"/>
                </a:lnTo>
                <a:lnTo>
                  <a:pt x="352" y="428"/>
                </a:lnTo>
                <a:lnTo>
                  <a:pt x="346" y="428"/>
                </a:lnTo>
                <a:lnTo>
                  <a:pt x="342" y="428"/>
                </a:lnTo>
                <a:lnTo>
                  <a:pt x="336" y="428"/>
                </a:lnTo>
                <a:lnTo>
                  <a:pt x="332" y="428"/>
                </a:lnTo>
                <a:lnTo>
                  <a:pt x="329" y="428"/>
                </a:lnTo>
                <a:lnTo>
                  <a:pt x="325" y="428"/>
                </a:lnTo>
                <a:lnTo>
                  <a:pt x="321" y="428"/>
                </a:lnTo>
                <a:lnTo>
                  <a:pt x="317" y="428"/>
                </a:lnTo>
                <a:lnTo>
                  <a:pt x="313" y="428"/>
                </a:lnTo>
                <a:lnTo>
                  <a:pt x="309" y="428"/>
                </a:lnTo>
                <a:lnTo>
                  <a:pt x="307" y="428"/>
                </a:lnTo>
                <a:lnTo>
                  <a:pt x="304" y="426"/>
                </a:lnTo>
                <a:lnTo>
                  <a:pt x="302" y="426"/>
                </a:lnTo>
                <a:lnTo>
                  <a:pt x="300" y="426"/>
                </a:lnTo>
                <a:lnTo>
                  <a:pt x="298" y="426"/>
                </a:lnTo>
                <a:lnTo>
                  <a:pt x="294" y="424"/>
                </a:lnTo>
                <a:lnTo>
                  <a:pt x="292" y="424"/>
                </a:lnTo>
                <a:lnTo>
                  <a:pt x="290" y="424"/>
                </a:lnTo>
                <a:lnTo>
                  <a:pt x="288" y="422"/>
                </a:lnTo>
                <a:lnTo>
                  <a:pt x="284" y="422"/>
                </a:lnTo>
                <a:lnTo>
                  <a:pt x="282" y="420"/>
                </a:lnTo>
                <a:lnTo>
                  <a:pt x="281" y="420"/>
                </a:lnTo>
                <a:lnTo>
                  <a:pt x="277" y="418"/>
                </a:lnTo>
                <a:lnTo>
                  <a:pt x="275" y="416"/>
                </a:lnTo>
                <a:lnTo>
                  <a:pt x="271" y="416"/>
                </a:lnTo>
                <a:lnTo>
                  <a:pt x="269" y="414"/>
                </a:lnTo>
                <a:lnTo>
                  <a:pt x="265" y="412"/>
                </a:lnTo>
                <a:lnTo>
                  <a:pt x="263" y="410"/>
                </a:lnTo>
                <a:lnTo>
                  <a:pt x="259" y="410"/>
                </a:lnTo>
                <a:lnTo>
                  <a:pt x="257" y="408"/>
                </a:lnTo>
                <a:lnTo>
                  <a:pt x="254" y="406"/>
                </a:lnTo>
                <a:lnTo>
                  <a:pt x="250" y="405"/>
                </a:lnTo>
                <a:lnTo>
                  <a:pt x="246" y="403"/>
                </a:lnTo>
                <a:lnTo>
                  <a:pt x="244" y="403"/>
                </a:lnTo>
                <a:lnTo>
                  <a:pt x="240" y="401"/>
                </a:lnTo>
                <a:lnTo>
                  <a:pt x="238" y="399"/>
                </a:lnTo>
                <a:lnTo>
                  <a:pt x="234" y="397"/>
                </a:lnTo>
                <a:lnTo>
                  <a:pt x="231" y="395"/>
                </a:lnTo>
                <a:lnTo>
                  <a:pt x="229" y="393"/>
                </a:lnTo>
                <a:lnTo>
                  <a:pt x="225" y="391"/>
                </a:lnTo>
                <a:lnTo>
                  <a:pt x="221" y="389"/>
                </a:lnTo>
                <a:lnTo>
                  <a:pt x="219" y="387"/>
                </a:lnTo>
                <a:lnTo>
                  <a:pt x="215" y="385"/>
                </a:lnTo>
                <a:lnTo>
                  <a:pt x="213" y="383"/>
                </a:lnTo>
                <a:lnTo>
                  <a:pt x="209" y="381"/>
                </a:lnTo>
                <a:lnTo>
                  <a:pt x="206" y="380"/>
                </a:lnTo>
                <a:lnTo>
                  <a:pt x="202" y="376"/>
                </a:lnTo>
                <a:lnTo>
                  <a:pt x="200" y="374"/>
                </a:lnTo>
                <a:lnTo>
                  <a:pt x="196" y="372"/>
                </a:lnTo>
                <a:lnTo>
                  <a:pt x="192" y="370"/>
                </a:lnTo>
                <a:lnTo>
                  <a:pt x="190" y="368"/>
                </a:lnTo>
                <a:lnTo>
                  <a:pt x="186" y="364"/>
                </a:lnTo>
                <a:lnTo>
                  <a:pt x="182" y="362"/>
                </a:lnTo>
                <a:lnTo>
                  <a:pt x="181" y="360"/>
                </a:lnTo>
                <a:lnTo>
                  <a:pt x="177" y="356"/>
                </a:lnTo>
                <a:lnTo>
                  <a:pt x="175" y="355"/>
                </a:lnTo>
                <a:lnTo>
                  <a:pt x="171" y="353"/>
                </a:lnTo>
                <a:lnTo>
                  <a:pt x="169" y="349"/>
                </a:lnTo>
                <a:lnTo>
                  <a:pt x="167" y="347"/>
                </a:lnTo>
                <a:lnTo>
                  <a:pt x="163" y="345"/>
                </a:lnTo>
                <a:lnTo>
                  <a:pt x="161" y="341"/>
                </a:lnTo>
                <a:lnTo>
                  <a:pt x="157" y="339"/>
                </a:lnTo>
                <a:lnTo>
                  <a:pt x="156" y="337"/>
                </a:lnTo>
                <a:lnTo>
                  <a:pt x="154" y="333"/>
                </a:lnTo>
                <a:lnTo>
                  <a:pt x="150" y="331"/>
                </a:lnTo>
                <a:lnTo>
                  <a:pt x="148" y="328"/>
                </a:lnTo>
                <a:lnTo>
                  <a:pt x="146" y="326"/>
                </a:lnTo>
                <a:lnTo>
                  <a:pt x="142" y="324"/>
                </a:lnTo>
                <a:lnTo>
                  <a:pt x="140" y="320"/>
                </a:lnTo>
                <a:lnTo>
                  <a:pt x="138" y="318"/>
                </a:lnTo>
                <a:lnTo>
                  <a:pt x="136" y="314"/>
                </a:lnTo>
                <a:lnTo>
                  <a:pt x="134" y="312"/>
                </a:lnTo>
                <a:lnTo>
                  <a:pt x="133" y="308"/>
                </a:lnTo>
                <a:lnTo>
                  <a:pt x="131" y="306"/>
                </a:lnTo>
                <a:lnTo>
                  <a:pt x="129" y="303"/>
                </a:lnTo>
                <a:lnTo>
                  <a:pt x="127" y="301"/>
                </a:lnTo>
                <a:lnTo>
                  <a:pt x="127" y="299"/>
                </a:lnTo>
                <a:lnTo>
                  <a:pt x="125" y="295"/>
                </a:lnTo>
                <a:lnTo>
                  <a:pt x="125" y="295"/>
                </a:lnTo>
                <a:lnTo>
                  <a:pt x="123" y="295"/>
                </a:lnTo>
                <a:lnTo>
                  <a:pt x="121" y="297"/>
                </a:lnTo>
                <a:lnTo>
                  <a:pt x="117" y="299"/>
                </a:lnTo>
                <a:lnTo>
                  <a:pt x="117" y="299"/>
                </a:lnTo>
                <a:lnTo>
                  <a:pt x="115" y="301"/>
                </a:lnTo>
                <a:lnTo>
                  <a:pt x="115" y="303"/>
                </a:lnTo>
                <a:lnTo>
                  <a:pt x="115" y="304"/>
                </a:lnTo>
                <a:lnTo>
                  <a:pt x="113" y="308"/>
                </a:lnTo>
                <a:lnTo>
                  <a:pt x="115" y="310"/>
                </a:lnTo>
                <a:lnTo>
                  <a:pt x="115" y="312"/>
                </a:lnTo>
                <a:lnTo>
                  <a:pt x="115" y="314"/>
                </a:lnTo>
                <a:lnTo>
                  <a:pt x="115" y="316"/>
                </a:lnTo>
                <a:lnTo>
                  <a:pt x="117" y="320"/>
                </a:lnTo>
                <a:lnTo>
                  <a:pt x="119" y="324"/>
                </a:lnTo>
                <a:lnTo>
                  <a:pt x="121" y="328"/>
                </a:lnTo>
                <a:lnTo>
                  <a:pt x="121" y="330"/>
                </a:lnTo>
                <a:lnTo>
                  <a:pt x="123" y="333"/>
                </a:lnTo>
                <a:lnTo>
                  <a:pt x="123" y="335"/>
                </a:lnTo>
                <a:lnTo>
                  <a:pt x="125" y="337"/>
                </a:lnTo>
                <a:lnTo>
                  <a:pt x="127" y="341"/>
                </a:lnTo>
                <a:lnTo>
                  <a:pt x="131" y="347"/>
                </a:lnTo>
                <a:lnTo>
                  <a:pt x="133" y="351"/>
                </a:lnTo>
                <a:lnTo>
                  <a:pt x="136" y="355"/>
                </a:lnTo>
                <a:lnTo>
                  <a:pt x="138" y="358"/>
                </a:lnTo>
                <a:lnTo>
                  <a:pt x="140" y="360"/>
                </a:lnTo>
                <a:lnTo>
                  <a:pt x="142" y="364"/>
                </a:lnTo>
                <a:lnTo>
                  <a:pt x="144" y="366"/>
                </a:lnTo>
                <a:lnTo>
                  <a:pt x="148" y="370"/>
                </a:lnTo>
                <a:lnTo>
                  <a:pt x="150" y="372"/>
                </a:lnTo>
                <a:lnTo>
                  <a:pt x="148" y="372"/>
                </a:lnTo>
                <a:lnTo>
                  <a:pt x="148" y="370"/>
                </a:lnTo>
                <a:lnTo>
                  <a:pt x="146" y="370"/>
                </a:lnTo>
                <a:lnTo>
                  <a:pt x="144" y="368"/>
                </a:lnTo>
                <a:lnTo>
                  <a:pt x="140" y="366"/>
                </a:lnTo>
                <a:lnTo>
                  <a:pt x="136" y="364"/>
                </a:lnTo>
                <a:lnTo>
                  <a:pt x="133" y="362"/>
                </a:lnTo>
                <a:lnTo>
                  <a:pt x="131" y="360"/>
                </a:lnTo>
                <a:lnTo>
                  <a:pt x="127" y="356"/>
                </a:lnTo>
                <a:lnTo>
                  <a:pt x="125" y="356"/>
                </a:lnTo>
                <a:lnTo>
                  <a:pt x="123" y="355"/>
                </a:lnTo>
                <a:lnTo>
                  <a:pt x="121" y="353"/>
                </a:lnTo>
                <a:lnTo>
                  <a:pt x="119" y="351"/>
                </a:lnTo>
                <a:lnTo>
                  <a:pt x="115" y="349"/>
                </a:lnTo>
                <a:lnTo>
                  <a:pt x="113" y="347"/>
                </a:lnTo>
                <a:lnTo>
                  <a:pt x="111" y="345"/>
                </a:lnTo>
                <a:lnTo>
                  <a:pt x="108" y="341"/>
                </a:lnTo>
                <a:lnTo>
                  <a:pt x="106" y="339"/>
                </a:lnTo>
                <a:lnTo>
                  <a:pt x="102" y="337"/>
                </a:lnTo>
                <a:lnTo>
                  <a:pt x="100" y="335"/>
                </a:lnTo>
                <a:lnTo>
                  <a:pt x="96" y="331"/>
                </a:lnTo>
                <a:lnTo>
                  <a:pt x="94" y="330"/>
                </a:lnTo>
                <a:lnTo>
                  <a:pt x="92" y="328"/>
                </a:lnTo>
                <a:lnTo>
                  <a:pt x="88" y="324"/>
                </a:lnTo>
                <a:lnTo>
                  <a:pt x="86" y="322"/>
                </a:lnTo>
                <a:lnTo>
                  <a:pt x="83" y="318"/>
                </a:lnTo>
                <a:lnTo>
                  <a:pt x="81" y="314"/>
                </a:lnTo>
                <a:lnTo>
                  <a:pt x="77" y="312"/>
                </a:lnTo>
                <a:lnTo>
                  <a:pt x="75" y="308"/>
                </a:lnTo>
                <a:lnTo>
                  <a:pt x="71" y="304"/>
                </a:lnTo>
                <a:lnTo>
                  <a:pt x="69" y="303"/>
                </a:lnTo>
                <a:lnTo>
                  <a:pt x="67" y="299"/>
                </a:lnTo>
                <a:lnTo>
                  <a:pt x="63" y="295"/>
                </a:lnTo>
                <a:lnTo>
                  <a:pt x="61" y="291"/>
                </a:lnTo>
                <a:lnTo>
                  <a:pt x="59" y="287"/>
                </a:lnTo>
                <a:lnTo>
                  <a:pt x="56" y="283"/>
                </a:lnTo>
                <a:lnTo>
                  <a:pt x="54" y="279"/>
                </a:lnTo>
                <a:lnTo>
                  <a:pt x="52" y="276"/>
                </a:lnTo>
                <a:lnTo>
                  <a:pt x="50" y="272"/>
                </a:lnTo>
                <a:lnTo>
                  <a:pt x="46" y="268"/>
                </a:lnTo>
                <a:lnTo>
                  <a:pt x="44" y="264"/>
                </a:lnTo>
                <a:lnTo>
                  <a:pt x="42" y="260"/>
                </a:lnTo>
                <a:lnTo>
                  <a:pt x="40" y="254"/>
                </a:lnTo>
                <a:lnTo>
                  <a:pt x="38" y="251"/>
                </a:lnTo>
                <a:lnTo>
                  <a:pt x="36" y="247"/>
                </a:lnTo>
                <a:lnTo>
                  <a:pt x="34" y="243"/>
                </a:lnTo>
                <a:lnTo>
                  <a:pt x="34" y="237"/>
                </a:lnTo>
                <a:lnTo>
                  <a:pt x="33" y="233"/>
                </a:lnTo>
                <a:lnTo>
                  <a:pt x="31" y="228"/>
                </a:lnTo>
                <a:lnTo>
                  <a:pt x="29" y="224"/>
                </a:lnTo>
                <a:lnTo>
                  <a:pt x="29" y="218"/>
                </a:lnTo>
                <a:lnTo>
                  <a:pt x="29" y="214"/>
                </a:lnTo>
                <a:lnTo>
                  <a:pt x="27" y="208"/>
                </a:lnTo>
                <a:lnTo>
                  <a:pt x="27" y="204"/>
                </a:lnTo>
                <a:lnTo>
                  <a:pt x="27" y="199"/>
                </a:lnTo>
                <a:lnTo>
                  <a:pt x="27" y="195"/>
                </a:lnTo>
                <a:lnTo>
                  <a:pt x="27" y="189"/>
                </a:lnTo>
                <a:lnTo>
                  <a:pt x="27" y="183"/>
                </a:lnTo>
                <a:lnTo>
                  <a:pt x="27" y="179"/>
                </a:lnTo>
                <a:lnTo>
                  <a:pt x="27" y="174"/>
                </a:lnTo>
                <a:lnTo>
                  <a:pt x="27" y="168"/>
                </a:lnTo>
                <a:lnTo>
                  <a:pt x="27" y="164"/>
                </a:lnTo>
                <a:lnTo>
                  <a:pt x="27" y="158"/>
                </a:lnTo>
                <a:lnTo>
                  <a:pt x="29" y="154"/>
                </a:lnTo>
                <a:lnTo>
                  <a:pt x="29" y="149"/>
                </a:lnTo>
                <a:lnTo>
                  <a:pt x="29" y="145"/>
                </a:lnTo>
                <a:lnTo>
                  <a:pt x="29" y="141"/>
                </a:lnTo>
                <a:lnTo>
                  <a:pt x="31" y="135"/>
                </a:lnTo>
                <a:lnTo>
                  <a:pt x="31" y="131"/>
                </a:lnTo>
                <a:lnTo>
                  <a:pt x="33" y="127"/>
                </a:lnTo>
                <a:lnTo>
                  <a:pt x="33" y="124"/>
                </a:lnTo>
                <a:lnTo>
                  <a:pt x="34" y="120"/>
                </a:lnTo>
                <a:lnTo>
                  <a:pt x="34" y="116"/>
                </a:lnTo>
                <a:lnTo>
                  <a:pt x="36" y="110"/>
                </a:lnTo>
                <a:lnTo>
                  <a:pt x="36" y="108"/>
                </a:lnTo>
                <a:lnTo>
                  <a:pt x="38" y="104"/>
                </a:lnTo>
                <a:lnTo>
                  <a:pt x="40" y="101"/>
                </a:lnTo>
                <a:lnTo>
                  <a:pt x="40" y="97"/>
                </a:lnTo>
                <a:lnTo>
                  <a:pt x="42" y="93"/>
                </a:lnTo>
                <a:lnTo>
                  <a:pt x="44" y="89"/>
                </a:lnTo>
                <a:lnTo>
                  <a:pt x="44" y="85"/>
                </a:lnTo>
                <a:lnTo>
                  <a:pt x="46" y="83"/>
                </a:lnTo>
                <a:lnTo>
                  <a:pt x="46" y="79"/>
                </a:lnTo>
                <a:lnTo>
                  <a:pt x="48" y="77"/>
                </a:lnTo>
                <a:lnTo>
                  <a:pt x="50" y="74"/>
                </a:lnTo>
                <a:lnTo>
                  <a:pt x="50" y="72"/>
                </a:lnTo>
                <a:lnTo>
                  <a:pt x="52" y="68"/>
                </a:lnTo>
                <a:lnTo>
                  <a:pt x="54" y="66"/>
                </a:lnTo>
                <a:lnTo>
                  <a:pt x="56" y="62"/>
                </a:lnTo>
                <a:lnTo>
                  <a:pt x="56" y="60"/>
                </a:lnTo>
                <a:lnTo>
                  <a:pt x="58" y="56"/>
                </a:lnTo>
                <a:lnTo>
                  <a:pt x="59" y="54"/>
                </a:lnTo>
                <a:lnTo>
                  <a:pt x="59" y="52"/>
                </a:lnTo>
                <a:lnTo>
                  <a:pt x="61" y="51"/>
                </a:lnTo>
                <a:lnTo>
                  <a:pt x="63" y="49"/>
                </a:lnTo>
                <a:lnTo>
                  <a:pt x="63" y="47"/>
                </a:lnTo>
                <a:lnTo>
                  <a:pt x="67" y="43"/>
                </a:lnTo>
                <a:lnTo>
                  <a:pt x="69" y="39"/>
                </a:lnTo>
                <a:lnTo>
                  <a:pt x="71" y="35"/>
                </a:lnTo>
                <a:lnTo>
                  <a:pt x="73" y="33"/>
                </a:lnTo>
                <a:lnTo>
                  <a:pt x="75" y="29"/>
                </a:lnTo>
                <a:lnTo>
                  <a:pt x="77" y="27"/>
                </a:lnTo>
                <a:lnTo>
                  <a:pt x="79" y="25"/>
                </a:lnTo>
                <a:lnTo>
                  <a:pt x="79" y="24"/>
                </a:lnTo>
                <a:lnTo>
                  <a:pt x="83" y="22"/>
                </a:lnTo>
                <a:lnTo>
                  <a:pt x="83" y="22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4822825" y="5353050"/>
            <a:ext cx="88900" cy="222250"/>
          </a:xfrm>
          <a:custGeom>
            <a:avLst/>
            <a:gdLst/>
            <a:ahLst/>
            <a:cxnLst>
              <a:cxn ang="0">
                <a:pos x="35" y="2"/>
              </a:cxn>
              <a:cxn ang="0">
                <a:pos x="31" y="4"/>
              </a:cxn>
              <a:cxn ang="0">
                <a:pos x="25" y="9"/>
              </a:cxn>
              <a:cxn ang="0">
                <a:pos x="22" y="15"/>
              </a:cxn>
              <a:cxn ang="0">
                <a:pos x="16" y="21"/>
              </a:cxn>
              <a:cxn ang="0">
                <a:pos x="12" y="29"/>
              </a:cxn>
              <a:cxn ang="0">
                <a:pos x="8" y="36"/>
              </a:cxn>
              <a:cxn ang="0">
                <a:pos x="6" y="44"/>
              </a:cxn>
              <a:cxn ang="0">
                <a:pos x="4" y="50"/>
              </a:cxn>
              <a:cxn ang="0">
                <a:pos x="2" y="54"/>
              </a:cxn>
              <a:cxn ang="0">
                <a:pos x="2" y="61"/>
              </a:cxn>
              <a:cxn ang="0">
                <a:pos x="0" y="69"/>
              </a:cxn>
              <a:cxn ang="0">
                <a:pos x="0" y="75"/>
              </a:cxn>
              <a:cxn ang="0">
                <a:pos x="0" y="83"/>
              </a:cxn>
              <a:cxn ang="0">
                <a:pos x="0" y="90"/>
              </a:cxn>
              <a:cxn ang="0">
                <a:pos x="0" y="98"/>
              </a:cxn>
              <a:cxn ang="0">
                <a:pos x="0" y="106"/>
              </a:cxn>
              <a:cxn ang="0">
                <a:pos x="2" y="113"/>
              </a:cxn>
              <a:cxn ang="0">
                <a:pos x="2" y="119"/>
              </a:cxn>
              <a:cxn ang="0">
                <a:pos x="4" y="125"/>
              </a:cxn>
              <a:cxn ang="0">
                <a:pos x="6" y="131"/>
              </a:cxn>
              <a:cxn ang="0">
                <a:pos x="8" y="136"/>
              </a:cxn>
              <a:cxn ang="0">
                <a:pos x="10" y="140"/>
              </a:cxn>
              <a:cxn ang="0">
                <a:pos x="14" y="136"/>
              </a:cxn>
              <a:cxn ang="0">
                <a:pos x="14" y="129"/>
              </a:cxn>
              <a:cxn ang="0">
                <a:pos x="16" y="125"/>
              </a:cxn>
              <a:cxn ang="0">
                <a:pos x="16" y="119"/>
              </a:cxn>
              <a:cxn ang="0">
                <a:pos x="16" y="113"/>
              </a:cxn>
              <a:cxn ang="0">
                <a:pos x="16" y="106"/>
              </a:cxn>
              <a:cxn ang="0">
                <a:pos x="16" y="100"/>
              </a:cxn>
              <a:cxn ang="0">
                <a:pos x="18" y="92"/>
              </a:cxn>
              <a:cxn ang="0">
                <a:pos x="18" y="85"/>
              </a:cxn>
              <a:cxn ang="0">
                <a:pos x="18" y="79"/>
              </a:cxn>
              <a:cxn ang="0">
                <a:pos x="20" y="71"/>
              </a:cxn>
              <a:cxn ang="0">
                <a:pos x="20" y="65"/>
              </a:cxn>
              <a:cxn ang="0">
                <a:pos x="22" y="59"/>
              </a:cxn>
              <a:cxn ang="0">
                <a:pos x="24" y="54"/>
              </a:cxn>
              <a:cxn ang="0">
                <a:pos x="27" y="50"/>
              </a:cxn>
              <a:cxn ang="0">
                <a:pos x="31" y="44"/>
              </a:cxn>
              <a:cxn ang="0">
                <a:pos x="35" y="36"/>
              </a:cxn>
              <a:cxn ang="0">
                <a:pos x="41" y="29"/>
              </a:cxn>
              <a:cxn ang="0">
                <a:pos x="45" y="21"/>
              </a:cxn>
              <a:cxn ang="0">
                <a:pos x="49" y="15"/>
              </a:cxn>
              <a:cxn ang="0">
                <a:pos x="52" y="9"/>
              </a:cxn>
              <a:cxn ang="0">
                <a:pos x="56" y="8"/>
              </a:cxn>
              <a:cxn ang="0">
                <a:pos x="39" y="0"/>
              </a:cxn>
            </a:cxnLst>
            <a:rect l="0" t="0" r="r" b="b"/>
            <a:pathLst>
              <a:path w="56" h="140">
                <a:moveTo>
                  <a:pt x="39" y="0"/>
                </a:moveTo>
                <a:lnTo>
                  <a:pt x="35" y="2"/>
                </a:lnTo>
                <a:lnTo>
                  <a:pt x="33" y="4"/>
                </a:lnTo>
                <a:lnTo>
                  <a:pt x="31" y="4"/>
                </a:lnTo>
                <a:lnTo>
                  <a:pt x="27" y="8"/>
                </a:lnTo>
                <a:lnTo>
                  <a:pt x="25" y="9"/>
                </a:lnTo>
                <a:lnTo>
                  <a:pt x="24" y="11"/>
                </a:lnTo>
                <a:lnTo>
                  <a:pt x="22" y="15"/>
                </a:lnTo>
                <a:lnTo>
                  <a:pt x="18" y="19"/>
                </a:lnTo>
                <a:lnTo>
                  <a:pt x="16" y="21"/>
                </a:lnTo>
                <a:lnTo>
                  <a:pt x="14" y="25"/>
                </a:lnTo>
                <a:lnTo>
                  <a:pt x="12" y="29"/>
                </a:lnTo>
                <a:lnTo>
                  <a:pt x="10" y="33"/>
                </a:lnTo>
                <a:lnTo>
                  <a:pt x="8" y="36"/>
                </a:lnTo>
                <a:lnTo>
                  <a:pt x="6" y="42"/>
                </a:lnTo>
                <a:lnTo>
                  <a:pt x="6" y="44"/>
                </a:lnTo>
                <a:lnTo>
                  <a:pt x="6" y="46"/>
                </a:lnTo>
                <a:lnTo>
                  <a:pt x="4" y="50"/>
                </a:lnTo>
                <a:lnTo>
                  <a:pt x="4" y="52"/>
                </a:lnTo>
                <a:lnTo>
                  <a:pt x="2" y="54"/>
                </a:lnTo>
                <a:lnTo>
                  <a:pt x="2" y="58"/>
                </a:lnTo>
                <a:lnTo>
                  <a:pt x="2" y="61"/>
                </a:lnTo>
                <a:lnTo>
                  <a:pt x="2" y="65"/>
                </a:lnTo>
                <a:lnTo>
                  <a:pt x="0" y="69"/>
                </a:lnTo>
                <a:lnTo>
                  <a:pt x="0" y="71"/>
                </a:lnTo>
                <a:lnTo>
                  <a:pt x="0" y="75"/>
                </a:lnTo>
                <a:lnTo>
                  <a:pt x="0" y="79"/>
                </a:lnTo>
                <a:lnTo>
                  <a:pt x="0" y="83"/>
                </a:lnTo>
                <a:lnTo>
                  <a:pt x="0" y="86"/>
                </a:lnTo>
                <a:lnTo>
                  <a:pt x="0" y="90"/>
                </a:lnTo>
                <a:lnTo>
                  <a:pt x="0" y="96"/>
                </a:lnTo>
                <a:lnTo>
                  <a:pt x="0" y="98"/>
                </a:lnTo>
                <a:lnTo>
                  <a:pt x="0" y="102"/>
                </a:lnTo>
                <a:lnTo>
                  <a:pt x="0" y="106"/>
                </a:lnTo>
                <a:lnTo>
                  <a:pt x="2" y="111"/>
                </a:lnTo>
                <a:lnTo>
                  <a:pt x="2" y="113"/>
                </a:lnTo>
                <a:lnTo>
                  <a:pt x="2" y="117"/>
                </a:lnTo>
                <a:lnTo>
                  <a:pt x="2" y="119"/>
                </a:lnTo>
                <a:lnTo>
                  <a:pt x="4" y="123"/>
                </a:lnTo>
                <a:lnTo>
                  <a:pt x="4" y="125"/>
                </a:lnTo>
                <a:lnTo>
                  <a:pt x="4" y="129"/>
                </a:lnTo>
                <a:lnTo>
                  <a:pt x="6" y="131"/>
                </a:lnTo>
                <a:lnTo>
                  <a:pt x="6" y="133"/>
                </a:lnTo>
                <a:lnTo>
                  <a:pt x="8" y="136"/>
                </a:lnTo>
                <a:lnTo>
                  <a:pt x="8" y="138"/>
                </a:lnTo>
                <a:lnTo>
                  <a:pt x="10" y="140"/>
                </a:lnTo>
                <a:lnTo>
                  <a:pt x="12" y="138"/>
                </a:lnTo>
                <a:lnTo>
                  <a:pt x="14" y="136"/>
                </a:lnTo>
                <a:lnTo>
                  <a:pt x="14" y="133"/>
                </a:lnTo>
                <a:lnTo>
                  <a:pt x="14" y="129"/>
                </a:lnTo>
                <a:lnTo>
                  <a:pt x="16" y="127"/>
                </a:lnTo>
                <a:lnTo>
                  <a:pt x="16" y="125"/>
                </a:lnTo>
                <a:lnTo>
                  <a:pt x="16" y="123"/>
                </a:lnTo>
                <a:lnTo>
                  <a:pt x="16" y="119"/>
                </a:lnTo>
                <a:lnTo>
                  <a:pt x="16" y="115"/>
                </a:lnTo>
                <a:lnTo>
                  <a:pt x="16" y="113"/>
                </a:lnTo>
                <a:lnTo>
                  <a:pt x="16" y="110"/>
                </a:lnTo>
                <a:lnTo>
                  <a:pt x="16" y="106"/>
                </a:lnTo>
                <a:lnTo>
                  <a:pt x="16" y="104"/>
                </a:lnTo>
                <a:lnTo>
                  <a:pt x="16" y="100"/>
                </a:lnTo>
                <a:lnTo>
                  <a:pt x="18" y="96"/>
                </a:lnTo>
                <a:lnTo>
                  <a:pt x="18" y="92"/>
                </a:lnTo>
                <a:lnTo>
                  <a:pt x="18" y="88"/>
                </a:lnTo>
                <a:lnTo>
                  <a:pt x="18" y="85"/>
                </a:lnTo>
                <a:lnTo>
                  <a:pt x="18" y="83"/>
                </a:lnTo>
                <a:lnTo>
                  <a:pt x="18" y="79"/>
                </a:lnTo>
                <a:lnTo>
                  <a:pt x="18" y="75"/>
                </a:lnTo>
                <a:lnTo>
                  <a:pt x="20" y="71"/>
                </a:lnTo>
                <a:lnTo>
                  <a:pt x="20" y="69"/>
                </a:lnTo>
                <a:lnTo>
                  <a:pt x="20" y="65"/>
                </a:lnTo>
                <a:lnTo>
                  <a:pt x="22" y="63"/>
                </a:lnTo>
                <a:lnTo>
                  <a:pt x="22" y="59"/>
                </a:lnTo>
                <a:lnTo>
                  <a:pt x="24" y="58"/>
                </a:lnTo>
                <a:lnTo>
                  <a:pt x="24" y="54"/>
                </a:lnTo>
                <a:lnTo>
                  <a:pt x="25" y="52"/>
                </a:lnTo>
                <a:lnTo>
                  <a:pt x="27" y="50"/>
                </a:lnTo>
                <a:lnTo>
                  <a:pt x="27" y="48"/>
                </a:lnTo>
                <a:lnTo>
                  <a:pt x="31" y="44"/>
                </a:lnTo>
                <a:lnTo>
                  <a:pt x="33" y="40"/>
                </a:lnTo>
                <a:lnTo>
                  <a:pt x="35" y="36"/>
                </a:lnTo>
                <a:lnTo>
                  <a:pt x="39" y="33"/>
                </a:lnTo>
                <a:lnTo>
                  <a:pt x="41" y="29"/>
                </a:lnTo>
                <a:lnTo>
                  <a:pt x="43" y="25"/>
                </a:lnTo>
                <a:lnTo>
                  <a:pt x="45" y="21"/>
                </a:lnTo>
                <a:lnTo>
                  <a:pt x="47" y="19"/>
                </a:lnTo>
                <a:lnTo>
                  <a:pt x="49" y="15"/>
                </a:lnTo>
                <a:lnTo>
                  <a:pt x="50" y="13"/>
                </a:lnTo>
                <a:lnTo>
                  <a:pt x="52" y="9"/>
                </a:lnTo>
                <a:lnTo>
                  <a:pt x="54" y="9"/>
                </a:lnTo>
                <a:lnTo>
                  <a:pt x="56" y="8"/>
                </a:lnTo>
                <a:lnTo>
                  <a:pt x="56" y="6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4686300" y="4983163"/>
            <a:ext cx="827088" cy="806450"/>
          </a:xfrm>
          <a:custGeom>
            <a:avLst/>
            <a:gdLst/>
            <a:ahLst/>
            <a:cxnLst>
              <a:cxn ang="0">
                <a:pos x="56" y="368"/>
              </a:cxn>
              <a:cxn ang="0">
                <a:pos x="92" y="385"/>
              </a:cxn>
              <a:cxn ang="0">
                <a:pos x="117" y="406"/>
              </a:cxn>
              <a:cxn ang="0">
                <a:pos x="144" y="429"/>
              </a:cxn>
              <a:cxn ang="0">
                <a:pos x="177" y="448"/>
              </a:cxn>
              <a:cxn ang="0">
                <a:pos x="213" y="466"/>
              </a:cxn>
              <a:cxn ang="0">
                <a:pos x="250" y="475"/>
              </a:cxn>
              <a:cxn ang="0">
                <a:pos x="286" y="475"/>
              </a:cxn>
              <a:cxn ang="0">
                <a:pos x="319" y="460"/>
              </a:cxn>
              <a:cxn ang="0">
                <a:pos x="354" y="421"/>
              </a:cxn>
              <a:cxn ang="0">
                <a:pos x="363" y="393"/>
              </a:cxn>
              <a:cxn ang="0">
                <a:pos x="367" y="358"/>
              </a:cxn>
              <a:cxn ang="0">
                <a:pos x="363" y="314"/>
              </a:cxn>
              <a:cxn ang="0">
                <a:pos x="346" y="277"/>
              </a:cxn>
              <a:cxn ang="0">
                <a:pos x="319" y="248"/>
              </a:cxn>
              <a:cxn ang="0">
                <a:pos x="285" y="227"/>
              </a:cxn>
              <a:cxn ang="0">
                <a:pos x="252" y="214"/>
              </a:cxn>
              <a:cxn ang="0">
                <a:pos x="223" y="208"/>
              </a:cxn>
              <a:cxn ang="0">
                <a:pos x="188" y="206"/>
              </a:cxn>
              <a:cxn ang="0">
                <a:pos x="179" y="187"/>
              </a:cxn>
              <a:cxn ang="0">
                <a:pos x="206" y="185"/>
              </a:cxn>
              <a:cxn ang="0">
                <a:pos x="240" y="191"/>
              </a:cxn>
              <a:cxn ang="0">
                <a:pos x="271" y="198"/>
              </a:cxn>
              <a:cxn ang="0">
                <a:pos x="300" y="208"/>
              </a:cxn>
              <a:cxn ang="0">
                <a:pos x="327" y="219"/>
              </a:cxn>
              <a:cxn ang="0">
                <a:pos x="361" y="248"/>
              </a:cxn>
              <a:cxn ang="0">
                <a:pos x="379" y="283"/>
              </a:cxn>
              <a:cxn ang="0">
                <a:pos x="398" y="289"/>
              </a:cxn>
              <a:cxn ang="0">
                <a:pos x="436" y="256"/>
              </a:cxn>
              <a:cxn ang="0">
                <a:pos x="461" y="229"/>
              </a:cxn>
              <a:cxn ang="0">
                <a:pos x="484" y="200"/>
              </a:cxn>
              <a:cxn ang="0">
                <a:pos x="496" y="171"/>
              </a:cxn>
              <a:cxn ang="0">
                <a:pos x="502" y="135"/>
              </a:cxn>
              <a:cxn ang="0">
                <a:pos x="496" y="106"/>
              </a:cxn>
              <a:cxn ang="0">
                <a:pos x="461" y="69"/>
              </a:cxn>
              <a:cxn ang="0">
                <a:pos x="488" y="58"/>
              </a:cxn>
              <a:cxn ang="0">
                <a:pos x="484" y="29"/>
              </a:cxn>
              <a:cxn ang="0">
                <a:pos x="467" y="0"/>
              </a:cxn>
              <a:cxn ang="0">
                <a:pos x="494" y="27"/>
              </a:cxn>
              <a:cxn ang="0">
                <a:pos x="511" y="58"/>
              </a:cxn>
              <a:cxn ang="0">
                <a:pos x="511" y="92"/>
              </a:cxn>
              <a:cxn ang="0">
                <a:pos x="511" y="119"/>
              </a:cxn>
              <a:cxn ang="0">
                <a:pos x="513" y="154"/>
              </a:cxn>
              <a:cxn ang="0">
                <a:pos x="519" y="185"/>
              </a:cxn>
              <a:cxn ang="0">
                <a:pos x="515" y="216"/>
              </a:cxn>
              <a:cxn ang="0">
                <a:pos x="496" y="248"/>
              </a:cxn>
              <a:cxn ang="0">
                <a:pos x="465" y="277"/>
              </a:cxn>
              <a:cxn ang="0">
                <a:pos x="433" y="302"/>
              </a:cxn>
              <a:cxn ang="0">
                <a:pos x="406" y="319"/>
              </a:cxn>
              <a:cxn ang="0">
                <a:pos x="396" y="341"/>
              </a:cxn>
              <a:cxn ang="0">
                <a:pos x="390" y="371"/>
              </a:cxn>
              <a:cxn ang="0">
                <a:pos x="383" y="402"/>
              </a:cxn>
              <a:cxn ang="0">
                <a:pos x="373" y="435"/>
              </a:cxn>
              <a:cxn ang="0">
                <a:pos x="361" y="464"/>
              </a:cxn>
              <a:cxn ang="0">
                <a:pos x="333" y="496"/>
              </a:cxn>
              <a:cxn ang="0">
                <a:pos x="296" y="508"/>
              </a:cxn>
              <a:cxn ang="0">
                <a:pos x="258" y="508"/>
              </a:cxn>
              <a:cxn ang="0">
                <a:pos x="217" y="498"/>
              </a:cxn>
              <a:cxn ang="0">
                <a:pos x="181" y="479"/>
              </a:cxn>
              <a:cxn ang="0">
                <a:pos x="148" y="456"/>
              </a:cxn>
              <a:cxn ang="0">
                <a:pos x="21" y="394"/>
              </a:cxn>
              <a:cxn ang="0">
                <a:pos x="33" y="427"/>
              </a:cxn>
              <a:cxn ang="0">
                <a:pos x="63" y="466"/>
              </a:cxn>
            </a:cxnLst>
            <a:rect l="0" t="0" r="r" b="b"/>
            <a:pathLst>
              <a:path w="521" h="508">
                <a:moveTo>
                  <a:pt x="36" y="360"/>
                </a:moveTo>
                <a:lnTo>
                  <a:pt x="36" y="360"/>
                </a:lnTo>
                <a:lnTo>
                  <a:pt x="38" y="360"/>
                </a:lnTo>
                <a:lnTo>
                  <a:pt x="40" y="360"/>
                </a:lnTo>
                <a:lnTo>
                  <a:pt x="42" y="362"/>
                </a:lnTo>
                <a:lnTo>
                  <a:pt x="44" y="362"/>
                </a:lnTo>
                <a:lnTo>
                  <a:pt x="46" y="364"/>
                </a:lnTo>
                <a:lnTo>
                  <a:pt x="48" y="364"/>
                </a:lnTo>
                <a:lnTo>
                  <a:pt x="50" y="366"/>
                </a:lnTo>
                <a:lnTo>
                  <a:pt x="54" y="366"/>
                </a:lnTo>
                <a:lnTo>
                  <a:pt x="56" y="368"/>
                </a:lnTo>
                <a:lnTo>
                  <a:pt x="60" y="369"/>
                </a:lnTo>
                <a:lnTo>
                  <a:pt x="63" y="371"/>
                </a:lnTo>
                <a:lnTo>
                  <a:pt x="65" y="371"/>
                </a:lnTo>
                <a:lnTo>
                  <a:pt x="69" y="373"/>
                </a:lnTo>
                <a:lnTo>
                  <a:pt x="73" y="375"/>
                </a:lnTo>
                <a:lnTo>
                  <a:pt x="75" y="377"/>
                </a:lnTo>
                <a:lnTo>
                  <a:pt x="79" y="379"/>
                </a:lnTo>
                <a:lnTo>
                  <a:pt x="83" y="381"/>
                </a:lnTo>
                <a:lnTo>
                  <a:pt x="86" y="383"/>
                </a:lnTo>
                <a:lnTo>
                  <a:pt x="88" y="383"/>
                </a:lnTo>
                <a:lnTo>
                  <a:pt x="92" y="385"/>
                </a:lnTo>
                <a:lnTo>
                  <a:pt x="96" y="387"/>
                </a:lnTo>
                <a:lnTo>
                  <a:pt x="98" y="389"/>
                </a:lnTo>
                <a:lnTo>
                  <a:pt x="102" y="391"/>
                </a:lnTo>
                <a:lnTo>
                  <a:pt x="104" y="393"/>
                </a:lnTo>
                <a:lnTo>
                  <a:pt x="106" y="394"/>
                </a:lnTo>
                <a:lnTo>
                  <a:pt x="108" y="396"/>
                </a:lnTo>
                <a:lnTo>
                  <a:pt x="111" y="398"/>
                </a:lnTo>
                <a:lnTo>
                  <a:pt x="111" y="400"/>
                </a:lnTo>
                <a:lnTo>
                  <a:pt x="113" y="402"/>
                </a:lnTo>
                <a:lnTo>
                  <a:pt x="115" y="404"/>
                </a:lnTo>
                <a:lnTo>
                  <a:pt x="117" y="406"/>
                </a:lnTo>
                <a:lnTo>
                  <a:pt x="119" y="408"/>
                </a:lnTo>
                <a:lnTo>
                  <a:pt x="123" y="412"/>
                </a:lnTo>
                <a:lnTo>
                  <a:pt x="125" y="414"/>
                </a:lnTo>
                <a:lnTo>
                  <a:pt x="129" y="418"/>
                </a:lnTo>
                <a:lnTo>
                  <a:pt x="131" y="419"/>
                </a:lnTo>
                <a:lnTo>
                  <a:pt x="133" y="419"/>
                </a:lnTo>
                <a:lnTo>
                  <a:pt x="135" y="421"/>
                </a:lnTo>
                <a:lnTo>
                  <a:pt x="138" y="423"/>
                </a:lnTo>
                <a:lnTo>
                  <a:pt x="140" y="425"/>
                </a:lnTo>
                <a:lnTo>
                  <a:pt x="142" y="427"/>
                </a:lnTo>
                <a:lnTo>
                  <a:pt x="144" y="429"/>
                </a:lnTo>
                <a:lnTo>
                  <a:pt x="148" y="431"/>
                </a:lnTo>
                <a:lnTo>
                  <a:pt x="150" y="433"/>
                </a:lnTo>
                <a:lnTo>
                  <a:pt x="152" y="435"/>
                </a:lnTo>
                <a:lnTo>
                  <a:pt x="156" y="437"/>
                </a:lnTo>
                <a:lnTo>
                  <a:pt x="158" y="439"/>
                </a:lnTo>
                <a:lnTo>
                  <a:pt x="161" y="441"/>
                </a:lnTo>
                <a:lnTo>
                  <a:pt x="163" y="441"/>
                </a:lnTo>
                <a:lnTo>
                  <a:pt x="167" y="443"/>
                </a:lnTo>
                <a:lnTo>
                  <a:pt x="169" y="444"/>
                </a:lnTo>
                <a:lnTo>
                  <a:pt x="173" y="446"/>
                </a:lnTo>
                <a:lnTo>
                  <a:pt x="177" y="448"/>
                </a:lnTo>
                <a:lnTo>
                  <a:pt x="179" y="450"/>
                </a:lnTo>
                <a:lnTo>
                  <a:pt x="183" y="452"/>
                </a:lnTo>
                <a:lnTo>
                  <a:pt x="186" y="454"/>
                </a:lnTo>
                <a:lnTo>
                  <a:pt x="188" y="456"/>
                </a:lnTo>
                <a:lnTo>
                  <a:pt x="192" y="456"/>
                </a:lnTo>
                <a:lnTo>
                  <a:pt x="196" y="458"/>
                </a:lnTo>
                <a:lnTo>
                  <a:pt x="198" y="460"/>
                </a:lnTo>
                <a:lnTo>
                  <a:pt x="202" y="462"/>
                </a:lnTo>
                <a:lnTo>
                  <a:pt x="206" y="464"/>
                </a:lnTo>
                <a:lnTo>
                  <a:pt x="210" y="464"/>
                </a:lnTo>
                <a:lnTo>
                  <a:pt x="213" y="466"/>
                </a:lnTo>
                <a:lnTo>
                  <a:pt x="215" y="468"/>
                </a:lnTo>
                <a:lnTo>
                  <a:pt x="219" y="468"/>
                </a:lnTo>
                <a:lnTo>
                  <a:pt x="223" y="470"/>
                </a:lnTo>
                <a:lnTo>
                  <a:pt x="227" y="470"/>
                </a:lnTo>
                <a:lnTo>
                  <a:pt x="231" y="471"/>
                </a:lnTo>
                <a:lnTo>
                  <a:pt x="233" y="471"/>
                </a:lnTo>
                <a:lnTo>
                  <a:pt x="236" y="473"/>
                </a:lnTo>
                <a:lnTo>
                  <a:pt x="240" y="473"/>
                </a:lnTo>
                <a:lnTo>
                  <a:pt x="244" y="475"/>
                </a:lnTo>
                <a:lnTo>
                  <a:pt x="246" y="475"/>
                </a:lnTo>
                <a:lnTo>
                  <a:pt x="250" y="475"/>
                </a:lnTo>
                <a:lnTo>
                  <a:pt x="254" y="475"/>
                </a:lnTo>
                <a:lnTo>
                  <a:pt x="258" y="477"/>
                </a:lnTo>
                <a:lnTo>
                  <a:pt x="260" y="477"/>
                </a:lnTo>
                <a:lnTo>
                  <a:pt x="263" y="477"/>
                </a:lnTo>
                <a:lnTo>
                  <a:pt x="267" y="477"/>
                </a:lnTo>
                <a:lnTo>
                  <a:pt x="271" y="477"/>
                </a:lnTo>
                <a:lnTo>
                  <a:pt x="273" y="477"/>
                </a:lnTo>
                <a:lnTo>
                  <a:pt x="277" y="477"/>
                </a:lnTo>
                <a:lnTo>
                  <a:pt x="279" y="475"/>
                </a:lnTo>
                <a:lnTo>
                  <a:pt x="283" y="475"/>
                </a:lnTo>
                <a:lnTo>
                  <a:pt x="286" y="475"/>
                </a:lnTo>
                <a:lnTo>
                  <a:pt x="288" y="475"/>
                </a:lnTo>
                <a:lnTo>
                  <a:pt x="292" y="473"/>
                </a:lnTo>
                <a:lnTo>
                  <a:pt x="294" y="473"/>
                </a:lnTo>
                <a:lnTo>
                  <a:pt x="296" y="471"/>
                </a:lnTo>
                <a:lnTo>
                  <a:pt x="300" y="470"/>
                </a:lnTo>
                <a:lnTo>
                  <a:pt x="302" y="470"/>
                </a:lnTo>
                <a:lnTo>
                  <a:pt x="304" y="468"/>
                </a:lnTo>
                <a:lnTo>
                  <a:pt x="308" y="468"/>
                </a:lnTo>
                <a:lnTo>
                  <a:pt x="310" y="466"/>
                </a:lnTo>
                <a:lnTo>
                  <a:pt x="313" y="464"/>
                </a:lnTo>
                <a:lnTo>
                  <a:pt x="319" y="460"/>
                </a:lnTo>
                <a:lnTo>
                  <a:pt x="323" y="458"/>
                </a:lnTo>
                <a:lnTo>
                  <a:pt x="327" y="456"/>
                </a:lnTo>
                <a:lnTo>
                  <a:pt x="331" y="452"/>
                </a:lnTo>
                <a:lnTo>
                  <a:pt x="335" y="448"/>
                </a:lnTo>
                <a:lnTo>
                  <a:pt x="338" y="444"/>
                </a:lnTo>
                <a:lnTo>
                  <a:pt x="342" y="441"/>
                </a:lnTo>
                <a:lnTo>
                  <a:pt x="344" y="437"/>
                </a:lnTo>
                <a:lnTo>
                  <a:pt x="348" y="433"/>
                </a:lnTo>
                <a:lnTo>
                  <a:pt x="350" y="429"/>
                </a:lnTo>
                <a:lnTo>
                  <a:pt x="354" y="425"/>
                </a:lnTo>
                <a:lnTo>
                  <a:pt x="354" y="421"/>
                </a:lnTo>
                <a:lnTo>
                  <a:pt x="356" y="419"/>
                </a:lnTo>
                <a:lnTo>
                  <a:pt x="356" y="418"/>
                </a:lnTo>
                <a:lnTo>
                  <a:pt x="358" y="414"/>
                </a:lnTo>
                <a:lnTo>
                  <a:pt x="358" y="412"/>
                </a:lnTo>
                <a:lnTo>
                  <a:pt x="360" y="410"/>
                </a:lnTo>
                <a:lnTo>
                  <a:pt x="360" y="406"/>
                </a:lnTo>
                <a:lnTo>
                  <a:pt x="361" y="404"/>
                </a:lnTo>
                <a:lnTo>
                  <a:pt x="361" y="402"/>
                </a:lnTo>
                <a:lnTo>
                  <a:pt x="363" y="398"/>
                </a:lnTo>
                <a:lnTo>
                  <a:pt x="363" y="396"/>
                </a:lnTo>
                <a:lnTo>
                  <a:pt x="363" y="393"/>
                </a:lnTo>
                <a:lnTo>
                  <a:pt x="363" y="389"/>
                </a:lnTo>
                <a:lnTo>
                  <a:pt x="365" y="387"/>
                </a:lnTo>
                <a:lnTo>
                  <a:pt x="365" y="383"/>
                </a:lnTo>
                <a:lnTo>
                  <a:pt x="365" y="381"/>
                </a:lnTo>
                <a:lnTo>
                  <a:pt x="365" y="377"/>
                </a:lnTo>
                <a:lnTo>
                  <a:pt x="365" y="373"/>
                </a:lnTo>
                <a:lnTo>
                  <a:pt x="365" y="371"/>
                </a:lnTo>
                <a:lnTo>
                  <a:pt x="367" y="368"/>
                </a:lnTo>
                <a:lnTo>
                  <a:pt x="367" y="364"/>
                </a:lnTo>
                <a:lnTo>
                  <a:pt x="367" y="360"/>
                </a:lnTo>
                <a:lnTo>
                  <a:pt x="367" y="358"/>
                </a:lnTo>
                <a:lnTo>
                  <a:pt x="367" y="354"/>
                </a:lnTo>
                <a:lnTo>
                  <a:pt x="367" y="350"/>
                </a:lnTo>
                <a:lnTo>
                  <a:pt x="367" y="346"/>
                </a:lnTo>
                <a:lnTo>
                  <a:pt x="367" y="343"/>
                </a:lnTo>
                <a:lnTo>
                  <a:pt x="367" y="339"/>
                </a:lnTo>
                <a:lnTo>
                  <a:pt x="365" y="335"/>
                </a:lnTo>
                <a:lnTo>
                  <a:pt x="365" y="331"/>
                </a:lnTo>
                <a:lnTo>
                  <a:pt x="365" y="327"/>
                </a:lnTo>
                <a:lnTo>
                  <a:pt x="365" y="323"/>
                </a:lnTo>
                <a:lnTo>
                  <a:pt x="365" y="319"/>
                </a:lnTo>
                <a:lnTo>
                  <a:pt x="363" y="314"/>
                </a:lnTo>
                <a:lnTo>
                  <a:pt x="363" y="312"/>
                </a:lnTo>
                <a:lnTo>
                  <a:pt x="363" y="308"/>
                </a:lnTo>
                <a:lnTo>
                  <a:pt x="361" y="304"/>
                </a:lnTo>
                <a:lnTo>
                  <a:pt x="360" y="300"/>
                </a:lnTo>
                <a:lnTo>
                  <a:pt x="358" y="296"/>
                </a:lnTo>
                <a:lnTo>
                  <a:pt x="358" y="292"/>
                </a:lnTo>
                <a:lnTo>
                  <a:pt x="356" y="289"/>
                </a:lnTo>
                <a:lnTo>
                  <a:pt x="354" y="285"/>
                </a:lnTo>
                <a:lnTo>
                  <a:pt x="352" y="283"/>
                </a:lnTo>
                <a:lnTo>
                  <a:pt x="350" y="279"/>
                </a:lnTo>
                <a:lnTo>
                  <a:pt x="346" y="277"/>
                </a:lnTo>
                <a:lnTo>
                  <a:pt x="344" y="273"/>
                </a:lnTo>
                <a:lnTo>
                  <a:pt x="342" y="269"/>
                </a:lnTo>
                <a:lnTo>
                  <a:pt x="340" y="267"/>
                </a:lnTo>
                <a:lnTo>
                  <a:pt x="338" y="266"/>
                </a:lnTo>
                <a:lnTo>
                  <a:pt x="335" y="262"/>
                </a:lnTo>
                <a:lnTo>
                  <a:pt x="333" y="260"/>
                </a:lnTo>
                <a:lnTo>
                  <a:pt x="331" y="258"/>
                </a:lnTo>
                <a:lnTo>
                  <a:pt x="327" y="254"/>
                </a:lnTo>
                <a:lnTo>
                  <a:pt x="325" y="252"/>
                </a:lnTo>
                <a:lnTo>
                  <a:pt x="321" y="250"/>
                </a:lnTo>
                <a:lnTo>
                  <a:pt x="319" y="248"/>
                </a:lnTo>
                <a:lnTo>
                  <a:pt x="315" y="244"/>
                </a:lnTo>
                <a:lnTo>
                  <a:pt x="311" y="242"/>
                </a:lnTo>
                <a:lnTo>
                  <a:pt x="310" y="241"/>
                </a:lnTo>
                <a:lnTo>
                  <a:pt x="306" y="239"/>
                </a:lnTo>
                <a:lnTo>
                  <a:pt x="304" y="237"/>
                </a:lnTo>
                <a:lnTo>
                  <a:pt x="300" y="235"/>
                </a:lnTo>
                <a:lnTo>
                  <a:pt x="298" y="233"/>
                </a:lnTo>
                <a:lnTo>
                  <a:pt x="294" y="233"/>
                </a:lnTo>
                <a:lnTo>
                  <a:pt x="290" y="231"/>
                </a:lnTo>
                <a:lnTo>
                  <a:pt x="288" y="229"/>
                </a:lnTo>
                <a:lnTo>
                  <a:pt x="285" y="227"/>
                </a:lnTo>
                <a:lnTo>
                  <a:pt x="281" y="225"/>
                </a:lnTo>
                <a:lnTo>
                  <a:pt x="279" y="225"/>
                </a:lnTo>
                <a:lnTo>
                  <a:pt x="275" y="223"/>
                </a:lnTo>
                <a:lnTo>
                  <a:pt x="271" y="221"/>
                </a:lnTo>
                <a:lnTo>
                  <a:pt x="269" y="221"/>
                </a:lnTo>
                <a:lnTo>
                  <a:pt x="265" y="219"/>
                </a:lnTo>
                <a:lnTo>
                  <a:pt x="263" y="217"/>
                </a:lnTo>
                <a:lnTo>
                  <a:pt x="260" y="217"/>
                </a:lnTo>
                <a:lnTo>
                  <a:pt x="258" y="216"/>
                </a:lnTo>
                <a:lnTo>
                  <a:pt x="254" y="216"/>
                </a:lnTo>
                <a:lnTo>
                  <a:pt x="252" y="214"/>
                </a:lnTo>
                <a:lnTo>
                  <a:pt x="248" y="214"/>
                </a:lnTo>
                <a:lnTo>
                  <a:pt x="246" y="214"/>
                </a:lnTo>
                <a:lnTo>
                  <a:pt x="242" y="212"/>
                </a:lnTo>
                <a:lnTo>
                  <a:pt x="240" y="212"/>
                </a:lnTo>
                <a:lnTo>
                  <a:pt x="238" y="210"/>
                </a:lnTo>
                <a:lnTo>
                  <a:pt x="236" y="210"/>
                </a:lnTo>
                <a:lnTo>
                  <a:pt x="233" y="210"/>
                </a:lnTo>
                <a:lnTo>
                  <a:pt x="231" y="210"/>
                </a:lnTo>
                <a:lnTo>
                  <a:pt x="229" y="208"/>
                </a:lnTo>
                <a:lnTo>
                  <a:pt x="227" y="208"/>
                </a:lnTo>
                <a:lnTo>
                  <a:pt x="223" y="208"/>
                </a:lnTo>
                <a:lnTo>
                  <a:pt x="221" y="206"/>
                </a:lnTo>
                <a:lnTo>
                  <a:pt x="219" y="206"/>
                </a:lnTo>
                <a:lnTo>
                  <a:pt x="217" y="206"/>
                </a:lnTo>
                <a:lnTo>
                  <a:pt x="213" y="206"/>
                </a:lnTo>
                <a:lnTo>
                  <a:pt x="210" y="206"/>
                </a:lnTo>
                <a:lnTo>
                  <a:pt x="206" y="206"/>
                </a:lnTo>
                <a:lnTo>
                  <a:pt x="202" y="206"/>
                </a:lnTo>
                <a:lnTo>
                  <a:pt x="198" y="206"/>
                </a:lnTo>
                <a:lnTo>
                  <a:pt x="194" y="206"/>
                </a:lnTo>
                <a:lnTo>
                  <a:pt x="192" y="206"/>
                </a:lnTo>
                <a:lnTo>
                  <a:pt x="188" y="206"/>
                </a:lnTo>
                <a:lnTo>
                  <a:pt x="185" y="208"/>
                </a:lnTo>
                <a:lnTo>
                  <a:pt x="183" y="208"/>
                </a:lnTo>
                <a:lnTo>
                  <a:pt x="181" y="208"/>
                </a:lnTo>
                <a:lnTo>
                  <a:pt x="179" y="210"/>
                </a:lnTo>
                <a:lnTo>
                  <a:pt x="175" y="210"/>
                </a:lnTo>
                <a:lnTo>
                  <a:pt x="175" y="210"/>
                </a:lnTo>
                <a:lnTo>
                  <a:pt x="85" y="202"/>
                </a:lnTo>
                <a:lnTo>
                  <a:pt x="77" y="191"/>
                </a:lnTo>
                <a:lnTo>
                  <a:pt x="175" y="187"/>
                </a:lnTo>
                <a:lnTo>
                  <a:pt x="175" y="187"/>
                </a:lnTo>
                <a:lnTo>
                  <a:pt x="179" y="187"/>
                </a:lnTo>
                <a:lnTo>
                  <a:pt x="181" y="185"/>
                </a:lnTo>
                <a:lnTo>
                  <a:pt x="185" y="185"/>
                </a:lnTo>
                <a:lnTo>
                  <a:pt x="185" y="185"/>
                </a:lnTo>
                <a:lnTo>
                  <a:pt x="188" y="185"/>
                </a:lnTo>
                <a:lnTo>
                  <a:pt x="190" y="185"/>
                </a:lnTo>
                <a:lnTo>
                  <a:pt x="192" y="185"/>
                </a:lnTo>
                <a:lnTo>
                  <a:pt x="194" y="185"/>
                </a:lnTo>
                <a:lnTo>
                  <a:pt x="196" y="185"/>
                </a:lnTo>
                <a:lnTo>
                  <a:pt x="200" y="185"/>
                </a:lnTo>
                <a:lnTo>
                  <a:pt x="204" y="185"/>
                </a:lnTo>
                <a:lnTo>
                  <a:pt x="206" y="185"/>
                </a:lnTo>
                <a:lnTo>
                  <a:pt x="210" y="187"/>
                </a:lnTo>
                <a:lnTo>
                  <a:pt x="213" y="187"/>
                </a:lnTo>
                <a:lnTo>
                  <a:pt x="217" y="187"/>
                </a:lnTo>
                <a:lnTo>
                  <a:pt x="221" y="187"/>
                </a:lnTo>
                <a:lnTo>
                  <a:pt x="225" y="189"/>
                </a:lnTo>
                <a:lnTo>
                  <a:pt x="229" y="189"/>
                </a:lnTo>
                <a:lnTo>
                  <a:pt x="231" y="189"/>
                </a:lnTo>
                <a:lnTo>
                  <a:pt x="233" y="189"/>
                </a:lnTo>
                <a:lnTo>
                  <a:pt x="235" y="191"/>
                </a:lnTo>
                <a:lnTo>
                  <a:pt x="238" y="191"/>
                </a:lnTo>
                <a:lnTo>
                  <a:pt x="240" y="191"/>
                </a:lnTo>
                <a:lnTo>
                  <a:pt x="242" y="191"/>
                </a:lnTo>
                <a:lnTo>
                  <a:pt x="244" y="192"/>
                </a:lnTo>
                <a:lnTo>
                  <a:pt x="248" y="192"/>
                </a:lnTo>
                <a:lnTo>
                  <a:pt x="250" y="192"/>
                </a:lnTo>
                <a:lnTo>
                  <a:pt x="254" y="194"/>
                </a:lnTo>
                <a:lnTo>
                  <a:pt x="258" y="194"/>
                </a:lnTo>
                <a:lnTo>
                  <a:pt x="260" y="194"/>
                </a:lnTo>
                <a:lnTo>
                  <a:pt x="261" y="196"/>
                </a:lnTo>
                <a:lnTo>
                  <a:pt x="265" y="196"/>
                </a:lnTo>
                <a:lnTo>
                  <a:pt x="267" y="196"/>
                </a:lnTo>
                <a:lnTo>
                  <a:pt x="271" y="198"/>
                </a:lnTo>
                <a:lnTo>
                  <a:pt x="273" y="198"/>
                </a:lnTo>
                <a:lnTo>
                  <a:pt x="277" y="200"/>
                </a:lnTo>
                <a:lnTo>
                  <a:pt x="279" y="200"/>
                </a:lnTo>
                <a:lnTo>
                  <a:pt x="283" y="200"/>
                </a:lnTo>
                <a:lnTo>
                  <a:pt x="285" y="202"/>
                </a:lnTo>
                <a:lnTo>
                  <a:pt x="286" y="202"/>
                </a:lnTo>
                <a:lnTo>
                  <a:pt x="290" y="204"/>
                </a:lnTo>
                <a:lnTo>
                  <a:pt x="292" y="204"/>
                </a:lnTo>
                <a:lnTo>
                  <a:pt x="294" y="206"/>
                </a:lnTo>
                <a:lnTo>
                  <a:pt x="298" y="206"/>
                </a:lnTo>
                <a:lnTo>
                  <a:pt x="300" y="208"/>
                </a:lnTo>
                <a:lnTo>
                  <a:pt x="302" y="208"/>
                </a:lnTo>
                <a:lnTo>
                  <a:pt x="304" y="210"/>
                </a:lnTo>
                <a:lnTo>
                  <a:pt x="308" y="210"/>
                </a:lnTo>
                <a:lnTo>
                  <a:pt x="310" y="212"/>
                </a:lnTo>
                <a:lnTo>
                  <a:pt x="311" y="212"/>
                </a:lnTo>
                <a:lnTo>
                  <a:pt x="315" y="214"/>
                </a:lnTo>
                <a:lnTo>
                  <a:pt x="317" y="216"/>
                </a:lnTo>
                <a:lnTo>
                  <a:pt x="319" y="216"/>
                </a:lnTo>
                <a:lnTo>
                  <a:pt x="321" y="217"/>
                </a:lnTo>
                <a:lnTo>
                  <a:pt x="325" y="219"/>
                </a:lnTo>
                <a:lnTo>
                  <a:pt x="327" y="219"/>
                </a:lnTo>
                <a:lnTo>
                  <a:pt x="329" y="221"/>
                </a:lnTo>
                <a:lnTo>
                  <a:pt x="331" y="223"/>
                </a:lnTo>
                <a:lnTo>
                  <a:pt x="335" y="223"/>
                </a:lnTo>
                <a:lnTo>
                  <a:pt x="336" y="225"/>
                </a:lnTo>
                <a:lnTo>
                  <a:pt x="338" y="227"/>
                </a:lnTo>
                <a:lnTo>
                  <a:pt x="342" y="229"/>
                </a:lnTo>
                <a:lnTo>
                  <a:pt x="346" y="233"/>
                </a:lnTo>
                <a:lnTo>
                  <a:pt x="350" y="237"/>
                </a:lnTo>
                <a:lnTo>
                  <a:pt x="354" y="241"/>
                </a:lnTo>
                <a:lnTo>
                  <a:pt x="358" y="242"/>
                </a:lnTo>
                <a:lnTo>
                  <a:pt x="361" y="248"/>
                </a:lnTo>
                <a:lnTo>
                  <a:pt x="363" y="252"/>
                </a:lnTo>
                <a:lnTo>
                  <a:pt x="367" y="256"/>
                </a:lnTo>
                <a:lnTo>
                  <a:pt x="369" y="260"/>
                </a:lnTo>
                <a:lnTo>
                  <a:pt x="373" y="266"/>
                </a:lnTo>
                <a:lnTo>
                  <a:pt x="373" y="267"/>
                </a:lnTo>
                <a:lnTo>
                  <a:pt x="375" y="269"/>
                </a:lnTo>
                <a:lnTo>
                  <a:pt x="375" y="273"/>
                </a:lnTo>
                <a:lnTo>
                  <a:pt x="377" y="275"/>
                </a:lnTo>
                <a:lnTo>
                  <a:pt x="379" y="277"/>
                </a:lnTo>
                <a:lnTo>
                  <a:pt x="379" y="281"/>
                </a:lnTo>
                <a:lnTo>
                  <a:pt x="379" y="283"/>
                </a:lnTo>
                <a:lnTo>
                  <a:pt x="381" y="287"/>
                </a:lnTo>
                <a:lnTo>
                  <a:pt x="381" y="289"/>
                </a:lnTo>
                <a:lnTo>
                  <a:pt x="383" y="292"/>
                </a:lnTo>
                <a:lnTo>
                  <a:pt x="383" y="296"/>
                </a:lnTo>
                <a:lnTo>
                  <a:pt x="385" y="300"/>
                </a:lnTo>
                <a:lnTo>
                  <a:pt x="385" y="298"/>
                </a:lnTo>
                <a:lnTo>
                  <a:pt x="388" y="296"/>
                </a:lnTo>
                <a:lnTo>
                  <a:pt x="390" y="294"/>
                </a:lnTo>
                <a:lnTo>
                  <a:pt x="392" y="292"/>
                </a:lnTo>
                <a:lnTo>
                  <a:pt x="396" y="291"/>
                </a:lnTo>
                <a:lnTo>
                  <a:pt x="398" y="289"/>
                </a:lnTo>
                <a:lnTo>
                  <a:pt x="402" y="285"/>
                </a:lnTo>
                <a:lnTo>
                  <a:pt x="406" y="281"/>
                </a:lnTo>
                <a:lnTo>
                  <a:pt x="410" y="279"/>
                </a:lnTo>
                <a:lnTo>
                  <a:pt x="415" y="275"/>
                </a:lnTo>
                <a:lnTo>
                  <a:pt x="419" y="271"/>
                </a:lnTo>
                <a:lnTo>
                  <a:pt x="423" y="267"/>
                </a:lnTo>
                <a:lnTo>
                  <a:pt x="427" y="266"/>
                </a:lnTo>
                <a:lnTo>
                  <a:pt x="429" y="264"/>
                </a:lnTo>
                <a:lnTo>
                  <a:pt x="431" y="260"/>
                </a:lnTo>
                <a:lnTo>
                  <a:pt x="434" y="260"/>
                </a:lnTo>
                <a:lnTo>
                  <a:pt x="436" y="256"/>
                </a:lnTo>
                <a:lnTo>
                  <a:pt x="438" y="254"/>
                </a:lnTo>
                <a:lnTo>
                  <a:pt x="440" y="252"/>
                </a:lnTo>
                <a:lnTo>
                  <a:pt x="444" y="250"/>
                </a:lnTo>
                <a:lnTo>
                  <a:pt x="446" y="246"/>
                </a:lnTo>
                <a:lnTo>
                  <a:pt x="448" y="244"/>
                </a:lnTo>
                <a:lnTo>
                  <a:pt x="450" y="242"/>
                </a:lnTo>
                <a:lnTo>
                  <a:pt x="454" y="241"/>
                </a:lnTo>
                <a:lnTo>
                  <a:pt x="456" y="237"/>
                </a:lnTo>
                <a:lnTo>
                  <a:pt x="458" y="235"/>
                </a:lnTo>
                <a:lnTo>
                  <a:pt x="459" y="233"/>
                </a:lnTo>
                <a:lnTo>
                  <a:pt x="461" y="229"/>
                </a:lnTo>
                <a:lnTo>
                  <a:pt x="465" y="227"/>
                </a:lnTo>
                <a:lnTo>
                  <a:pt x="467" y="225"/>
                </a:lnTo>
                <a:lnTo>
                  <a:pt x="469" y="221"/>
                </a:lnTo>
                <a:lnTo>
                  <a:pt x="471" y="219"/>
                </a:lnTo>
                <a:lnTo>
                  <a:pt x="473" y="216"/>
                </a:lnTo>
                <a:lnTo>
                  <a:pt x="475" y="214"/>
                </a:lnTo>
                <a:lnTo>
                  <a:pt x="477" y="212"/>
                </a:lnTo>
                <a:lnTo>
                  <a:pt x="479" y="208"/>
                </a:lnTo>
                <a:lnTo>
                  <a:pt x="481" y="206"/>
                </a:lnTo>
                <a:lnTo>
                  <a:pt x="483" y="202"/>
                </a:lnTo>
                <a:lnTo>
                  <a:pt x="484" y="200"/>
                </a:lnTo>
                <a:lnTo>
                  <a:pt x="486" y="198"/>
                </a:lnTo>
                <a:lnTo>
                  <a:pt x="488" y="194"/>
                </a:lnTo>
                <a:lnTo>
                  <a:pt x="488" y="192"/>
                </a:lnTo>
                <a:lnTo>
                  <a:pt x="490" y="189"/>
                </a:lnTo>
                <a:lnTo>
                  <a:pt x="492" y="187"/>
                </a:lnTo>
                <a:lnTo>
                  <a:pt x="492" y="185"/>
                </a:lnTo>
                <a:lnTo>
                  <a:pt x="494" y="181"/>
                </a:lnTo>
                <a:lnTo>
                  <a:pt x="494" y="179"/>
                </a:lnTo>
                <a:lnTo>
                  <a:pt x="496" y="177"/>
                </a:lnTo>
                <a:lnTo>
                  <a:pt x="496" y="173"/>
                </a:lnTo>
                <a:lnTo>
                  <a:pt x="496" y="171"/>
                </a:lnTo>
                <a:lnTo>
                  <a:pt x="498" y="169"/>
                </a:lnTo>
                <a:lnTo>
                  <a:pt x="498" y="165"/>
                </a:lnTo>
                <a:lnTo>
                  <a:pt x="498" y="164"/>
                </a:lnTo>
                <a:lnTo>
                  <a:pt x="498" y="162"/>
                </a:lnTo>
                <a:lnTo>
                  <a:pt x="500" y="158"/>
                </a:lnTo>
                <a:lnTo>
                  <a:pt x="500" y="156"/>
                </a:lnTo>
                <a:lnTo>
                  <a:pt x="500" y="152"/>
                </a:lnTo>
                <a:lnTo>
                  <a:pt x="502" y="148"/>
                </a:lnTo>
                <a:lnTo>
                  <a:pt x="502" y="142"/>
                </a:lnTo>
                <a:lnTo>
                  <a:pt x="502" y="140"/>
                </a:lnTo>
                <a:lnTo>
                  <a:pt x="502" y="135"/>
                </a:lnTo>
                <a:lnTo>
                  <a:pt x="502" y="133"/>
                </a:lnTo>
                <a:lnTo>
                  <a:pt x="502" y="129"/>
                </a:lnTo>
                <a:lnTo>
                  <a:pt x="502" y="125"/>
                </a:lnTo>
                <a:lnTo>
                  <a:pt x="500" y="121"/>
                </a:lnTo>
                <a:lnTo>
                  <a:pt x="500" y="119"/>
                </a:lnTo>
                <a:lnTo>
                  <a:pt x="500" y="115"/>
                </a:lnTo>
                <a:lnTo>
                  <a:pt x="498" y="114"/>
                </a:lnTo>
                <a:lnTo>
                  <a:pt x="498" y="112"/>
                </a:lnTo>
                <a:lnTo>
                  <a:pt x="498" y="108"/>
                </a:lnTo>
                <a:lnTo>
                  <a:pt x="496" y="106"/>
                </a:lnTo>
                <a:lnTo>
                  <a:pt x="496" y="106"/>
                </a:lnTo>
                <a:lnTo>
                  <a:pt x="494" y="102"/>
                </a:lnTo>
                <a:lnTo>
                  <a:pt x="492" y="98"/>
                </a:lnTo>
                <a:lnTo>
                  <a:pt x="492" y="96"/>
                </a:lnTo>
                <a:lnTo>
                  <a:pt x="490" y="94"/>
                </a:lnTo>
                <a:lnTo>
                  <a:pt x="490" y="94"/>
                </a:lnTo>
                <a:lnTo>
                  <a:pt x="456" y="90"/>
                </a:lnTo>
                <a:lnTo>
                  <a:pt x="454" y="65"/>
                </a:lnTo>
                <a:lnTo>
                  <a:pt x="456" y="65"/>
                </a:lnTo>
                <a:lnTo>
                  <a:pt x="458" y="67"/>
                </a:lnTo>
                <a:lnTo>
                  <a:pt x="459" y="67"/>
                </a:lnTo>
                <a:lnTo>
                  <a:pt x="461" y="69"/>
                </a:lnTo>
                <a:lnTo>
                  <a:pt x="463" y="69"/>
                </a:lnTo>
                <a:lnTo>
                  <a:pt x="465" y="69"/>
                </a:lnTo>
                <a:lnTo>
                  <a:pt x="469" y="69"/>
                </a:lnTo>
                <a:lnTo>
                  <a:pt x="471" y="69"/>
                </a:lnTo>
                <a:lnTo>
                  <a:pt x="473" y="69"/>
                </a:lnTo>
                <a:lnTo>
                  <a:pt x="477" y="69"/>
                </a:lnTo>
                <a:lnTo>
                  <a:pt x="479" y="67"/>
                </a:lnTo>
                <a:lnTo>
                  <a:pt x="483" y="65"/>
                </a:lnTo>
                <a:lnTo>
                  <a:pt x="484" y="64"/>
                </a:lnTo>
                <a:lnTo>
                  <a:pt x="488" y="62"/>
                </a:lnTo>
                <a:lnTo>
                  <a:pt x="488" y="58"/>
                </a:lnTo>
                <a:lnTo>
                  <a:pt x="490" y="54"/>
                </a:lnTo>
                <a:lnTo>
                  <a:pt x="490" y="52"/>
                </a:lnTo>
                <a:lnTo>
                  <a:pt x="490" y="50"/>
                </a:lnTo>
                <a:lnTo>
                  <a:pt x="490" y="46"/>
                </a:lnTo>
                <a:lnTo>
                  <a:pt x="490" y="44"/>
                </a:lnTo>
                <a:lnTo>
                  <a:pt x="488" y="42"/>
                </a:lnTo>
                <a:lnTo>
                  <a:pt x="488" y="39"/>
                </a:lnTo>
                <a:lnTo>
                  <a:pt x="486" y="37"/>
                </a:lnTo>
                <a:lnTo>
                  <a:pt x="486" y="35"/>
                </a:lnTo>
                <a:lnTo>
                  <a:pt x="484" y="33"/>
                </a:lnTo>
                <a:lnTo>
                  <a:pt x="484" y="29"/>
                </a:lnTo>
                <a:lnTo>
                  <a:pt x="483" y="27"/>
                </a:lnTo>
                <a:lnTo>
                  <a:pt x="483" y="25"/>
                </a:lnTo>
                <a:lnTo>
                  <a:pt x="481" y="21"/>
                </a:lnTo>
                <a:lnTo>
                  <a:pt x="479" y="19"/>
                </a:lnTo>
                <a:lnTo>
                  <a:pt x="479" y="17"/>
                </a:lnTo>
                <a:lnTo>
                  <a:pt x="477" y="15"/>
                </a:lnTo>
                <a:lnTo>
                  <a:pt x="475" y="10"/>
                </a:lnTo>
                <a:lnTo>
                  <a:pt x="473" y="6"/>
                </a:lnTo>
                <a:lnTo>
                  <a:pt x="469" y="4"/>
                </a:lnTo>
                <a:lnTo>
                  <a:pt x="469" y="0"/>
                </a:lnTo>
                <a:lnTo>
                  <a:pt x="467" y="0"/>
                </a:lnTo>
                <a:lnTo>
                  <a:pt x="469" y="0"/>
                </a:lnTo>
                <a:lnTo>
                  <a:pt x="471" y="2"/>
                </a:lnTo>
                <a:lnTo>
                  <a:pt x="473" y="4"/>
                </a:lnTo>
                <a:lnTo>
                  <a:pt x="475" y="6"/>
                </a:lnTo>
                <a:lnTo>
                  <a:pt x="477" y="8"/>
                </a:lnTo>
                <a:lnTo>
                  <a:pt x="479" y="10"/>
                </a:lnTo>
                <a:lnTo>
                  <a:pt x="483" y="13"/>
                </a:lnTo>
                <a:lnTo>
                  <a:pt x="484" y="15"/>
                </a:lnTo>
                <a:lnTo>
                  <a:pt x="488" y="19"/>
                </a:lnTo>
                <a:lnTo>
                  <a:pt x="492" y="23"/>
                </a:lnTo>
                <a:lnTo>
                  <a:pt x="494" y="27"/>
                </a:lnTo>
                <a:lnTo>
                  <a:pt x="498" y="31"/>
                </a:lnTo>
                <a:lnTo>
                  <a:pt x="498" y="33"/>
                </a:lnTo>
                <a:lnTo>
                  <a:pt x="500" y="35"/>
                </a:lnTo>
                <a:lnTo>
                  <a:pt x="502" y="37"/>
                </a:lnTo>
                <a:lnTo>
                  <a:pt x="504" y="40"/>
                </a:lnTo>
                <a:lnTo>
                  <a:pt x="506" y="44"/>
                </a:lnTo>
                <a:lnTo>
                  <a:pt x="509" y="48"/>
                </a:lnTo>
                <a:lnTo>
                  <a:pt x="509" y="50"/>
                </a:lnTo>
                <a:lnTo>
                  <a:pt x="509" y="52"/>
                </a:lnTo>
                <a:lnTo>
                  <a:pt x="511" y="54"/>
                </a:lnTo>
                <a:lnTo>
                  <a:pt x="511" y="58"/>
                </a:lnTo>
                <a:lnTo>
                  <a:pt x="511" y="62"/>
                </a:lnTo>
                <a:lnTo>
                  <a:pt x="513" y="65"/>
                </a:lnTo>
                <a:lnTo>
                  <a:pt x="513" y="71"/>
                </a:lnTo>
                <a:lnTo>
                  <a:pt x="513" y="75"/>
                </a:lnTo>
                <a:lnTo>
                  <a:pt x="513" y="79"/>
                </a:lnTo>
                <a:lnTo>
                  <a:pt x="513" y="83"/>
                </a:lnTo>
                <a:lnTo>
                  <a:pt x="513" y="87"/>
                </a:lnTo>
                <a:lnTo>
                  <a:pt x="513" y="89"/>
                </a:lnTo>
                <a:lnTo>
                  <a:pt x="513" y="90"/>
                </a:lnTo>
                <a:lnTo>
                  <a:pt x="511" y="92"/>
                </a:lnTo>
                <a:lnTo>
                  <a:pt x="511" y="92"/>
                </a:lnTo>
                <a:lnTo>
                  <a:pt x="511" y="94"/>
                </a:lnTo>
                <a:lnTo>
                  <a:pt x="511" y="94"/>
                </a:lnTo>
                <a:lnTo>
                  <a:pt x="511" y="96"/>
                </a:lnTo>
                <a:lnTo>
                  <a:pt x="511" y="96"/>
                </a:lnTo>
                <a:lnTo>
                  <a:pt x="511" y="100"/>
                </a:lnTo>
                <a:lnTo>
                  <a:pt x="511" y="104"/>
                </a:lnTo>
                <a:lnTo>
                  <a:pt x="511" y="108"/>
                </a:lnTo>
                <a:lnTo>
                  <a:pt x="511" y="110"/>
                </a:lnTo>
                <a:lnTo>
                  <a:pt x="511" y="114"/>
                </a:lnTo>
                <a:lnTo>
                  <a:pt x="511" y="115"/>
                </a:lnTo>
                <a:lnTo>
                  <a:pt x="511" y="119"/>
                </a:lnTo>
                <a:lnTo>
                  <a:pt x="511" y="121"/>
                </a:lnTo>
                <a:lnTo>
                  <a:pt x="511" y="125"/>
                </a:lnTo>
                <a:lnTo>
                  <a:pt x="511" y="129"/>
                </a:lnTo>
                <a:lnTo>
                  <a:pt x="511" y="133"/>
                </a:lnTo>
                <a:lnTo>
                  <a:pt x="511" y="137"/>
                </a:lnTo>
                <a:lnTo>
                  <a:pt x="511" y="140"/>
                </a:lnTo>
                <a:lnTo>
                  <a:pt x="511" y="142"/>
                </a:lnTo>
                <a:lnTo>
                  <a:pt x="513" y="144"/>
                </a:lnTo>
                <a:lnTo>
                  <a:pt x="513" y="146"/>
                </a:lnTo>
                <a:lnTo>
                  <a:pt x="513" y="150"/>
                </a:lnTo>
                <a:lnTo>
                  <a:pt x="513" y="154"/>
                </a:lnTo>
                <a:lnTo>
                  <a:pt x="515" y="158"/>
                </a:lnTo>
                <a:lnTo>
                  <a:pt x="515" y="160"/>
                </a:lnTo>
                <a:lnTo>
                  <a:pt x="515" y="164"/>
                </a:lnTo>
                <a:lnTo>
                  <a:pt x="515" y="165"/>
                </a:lnTo>
                <a:lnTo>
                  <a:pt x="515" y="167"/>
                </a:lnTo>
                <a:lnTo>
                  <a:pt x="515" y="171"/>
                </a:lnTo>
                <a:lnTo>
                  <a:pt x="517" y="173"/>
                </a:lnTo>
                <a:lnTo>
                  <a:pt x="517" y="177"/>
                </a:lnTo>
                <a:lnTo>
                  <a:pt x="517" y="179"/>
                </a:lnTo>
                <a:lnTo>
                  <a:pt x="519" y="181"/>
                </a:lnTo>
                <a:lnTo>
                  <a:pt x="519" y="185"/>
                </a:lnTo>
                <a:lnTo>
                  <a:pt x="519" y="187"/>
                </a:lnTo>
                <a:lnTo>
                  <a:pt x="521" y="191"/>
                </a:lnTo>
                <a:lnTo>
                  <a:pt x="521" y="194"/>
                </a:lnTo>
                <a:lnTo>
                  <a:pt x="521" y="196"/>
                </a:lnTo>
                <a:lnTo>
                  <a:pt x="521" y="198"/>
                </a:lnTo>
                <a:lnTo>
                  <a:pt x="521" y="202"/>
                </a:lnTo>
                <a:lnTo>
                  <a:pt x="519" y="204"/>
                </a:lnTo>
                <a:lnTo>
                  <a:pt x="519" y="208"/>
                </a:lnTo>
                <a:lnTo>
                  <a:pt x="519" y="210"/>
                </a:lnTo>
                <a:lnTo>
                  <a:pt x="517" y="214"/>
                </a:lnTo>
                <a:lnTo>
                  <a:pt x="515" y="216"/>
                </a:lnTo>
                <a:lnTo>
                  <a:pt x="515" y="219"/>
                </a:lnTo>
                <a:lnTo>
                  <a:pt x="513" y="221"/>
                </a:lnTo>
                <a:lnTo>
                  <a:pt x="511" y="225"/>
                </a:lnTo>
                <a:lnTo>
                  <a:pt x="509" y="227"/>
                </a:lnTo>
                <a:lnTo>
                  <a:pt x="509" y="231"/>
                </a:lnTo>
                <a:lnTo>
                  <a:pt x="508" y="233"/>
                </a:lnTo>
                <a:lnTo>
                  <a:pt x="506" y="237"/>
                </a:lnTo>
                <a:lnTo>
                  <a:pt x="502" y="239"/>
                </a:lnTo>
                <a:lnTo>
                  <a:pt x="500" y="242"/>
                </a:lnTo>
                <a:lnTo>
                  <a:pt x="498" y="244"/>
                </a:lnTo>
                <a:lnTo>
                  <a:pt x="496" y="248"/>
                </a:lnTo>
                <a:lnTo>
                  <a:pt x="494" y="250"/>
                </a:lnTo>
                <a:lnTo>
                  <a:pt x="490" y="254"/>
                </a:lnTo>
                <a:lnTo>
                  <a:pt x="488" y="256"/>
                </a:lnTo>
                <a:lnTo>
                  <a:pt x="486" y="260"/>
                </a:lnTo>
                <a:lnTo>
                  <a:pt x="483" y="262"/>
                </a:lnTo>
                <a:lnTo>
                  <a:pt x="481" y="264"/>
                </a:lnTo>
                <a:lnTo>
                  <a:pt x="477" y="267"/>
                </a:lnTo>
                <a:lnTo>
                  <a:pt x="475" y="269"/>
                </a:lnTo>
                <a:lnTo>
                  <a:pt x="471" y="273"/>
                </a:lnTo>
                <a:lnTo>
                  <a:pt x="469" y="275"/>
                </a:lnTo>
                <a:lnTo>
                  <a:pt x="465" y="277"/>
                </a:lnTo>
                <a:lnTo>
                  <a:pt x="463" y="281"/>
                </a:lnTo>
                <a:lnTo>
                  <a:pt x="459" y="283"/>
                </a:lnTo>
                <a:lnTo>
                  <a:pt x="456" y="285"/>
                </a:lnTo>
                <a:lnTo>
                  <a:pt x="454" y="287"/>
                </a:lnTo>
                <a:lnTo>
                  <a:pt x="450" y="289"/>
                </a:lnTo>
                <a:lnTo>
                  <a:pt x="448" y="291"/>
                </a:lnTo>
                <a:lnTo>
                  <a:pt x="444" y="294"/>
                </a:lnTo>
                <a:lnTo>
                  <a:pt x="442" y="296"/>
                </a:lnTo>
                <a:lnTo>
                  <a:pt x="438" y="298"/>
                </a:lnTo>
                <a:lnTo>
                  <a:pt x="436" y="300"/>
                </a:lnTo>
                <a:lnTo>
                  <a:pt x="433" y="302"/>
                </a:lnTo>
                <a:lnTo>
                  <a:pt x="431" y="304"/>
                </a:lnTo>
                <a:lnTo>
                  <a:pt x="429" y="306"/>
                </a:lnTo>
                <a:lnTo>
                  <a:pt x="425" y="308"/>
                </a:lnTo>
                <a:lnTo>
                  <a:pt x="423" y="310"/>
                </a:lnTo>
                <a:lnTo>
                  <a:pt x="421" y="310"/>
                </a:lnTo>
                <a:lnTo>
                  <a:pt x="419" y="312"/>
                </a:lnTo>
                <a:lnTo>
                  <a:pt x="415" y="314"/>
                </a:lnTo>
                <a:lnTo>
                  <a:pt x="413" y="316"/>
                </a:lnTo>
                <a:lnTo>
                  <a:pt x="411" y="316"/>
                </a:lnTo>
                <a:lnTo>
                  <a:pt x="410" y="318"/>
                </a:lnTo>
                <a:lnTo>
                  <a:pt x="406" y="319"/>
                </a:lnTo>
                <a:lnTo>
                  <a:pt x="404" y="321"/>
                </a:lnTo>
                <a:lnTo>
                  <a:pt x="400" y="323"/>
                </a:lnTo>
                <a:lnTo>
                  <a:pt x="398" y="325"/>
                </a:lnTo>
                <a:lnTo>
                  <a:pt x="398" y="325"/>
                </a:lnTo>
                <a:lnTo>
                  <a:pt x="398" y="325"/>
                </a:lnTo>
                <a:lnTo>
                  <a:pt x="398" y="327"/>
                </a:lnTo>
                <a:lnTo>
                  <a:pt x="396" y="329"/>
                </a:lnTo>
                <a:lnTo>
                  <a:pt x="396" y="331"/>
                </a:lnTo>
                <a:lnTo>
                  <a:pt x="396" y="335"/>
                </a:lnTo>
                <a:lnTo>
                  <a:pt x="396" y="339"/>
                </a:lnTo>
                <a:lnTo>
                  <a:pt x="396" y="341"/>
                </a:lnTo>
                <a:lnTo>
                  <a:pt x="394" y="344"/>
                </a:lnTo>
                <a:lnTo>
                  <a:pt x="394" y="348"/>
                </a:lnTo>
                <a:lnTo>
                  <a:pt x="394" y="352"/>
                </a:lnTo>
                <a:lnTo>
                  <a:pt x="392" y="354"/>
                </a:lnTo>
                <a:lnTo>
                  <a:pt x="392" y="356"/>
                </a:lnTo>
                <a:lnTo>
                  <a:pt x="392" y="358"/>
                </a:lnTo>
                <a:lnTo>
                  <a:pt x="392" y="362"/>
                </a:lnTo>
                <a:lnTo>
                  <a:pt x="392" y="364"/>
                </a:lnTo>
                <a:lnTo>
                  <a:pt x="390" y="366"/>
                </a:lnTo>
                <a:lnTo>
                  <a:pt x="390" y="369"/>
                </a:lnTo>
                <a:lnTo>
                  <a:pt x="390" y="371"/>
                </a:lnTo>
                <a:lnTo>
                  <a:pt x="390" y="375"/>
                </a:lnTo>
                <a:lnTo>
                  <a:pt x="388" y="377"/>
                </a:lnTo>
                <a:lnTo>
                  <a:pt x="388" y="381"/>
                </a:lnTo>
                <a:lnTo>
                  <a:pt x="388" y="383"/>
                </a:lnTo>
                <a:lnTo>
                  <a:pt x="386" y="385"/>
                </a:lnTo>
                <a:lnTo>
                  <a:pt x="386" y="389"/>
                </a:lnTo>
                <a:lnTo>
                  <a:pt x="386" y="391"/>
                </a:lnTo>
                <a:lnTo>
                  <a:pt x="385" y="394"/>
                </a:lnTo>
                <a:lnTo>
                  <a:pt x="385" y="396"/>
                </a:lnTo>
                <a:lnTo>
                  <a:pt x="385" y="400"/>
                </a:lnTo>
                <a:lnTo>
                  <a:pt x="383" y="402"/>
                </a:lnTo>
                <a:lnTo>
                  <a:pt x="383" y="406"/>
                </a:lnTo>
                <a:lnTo>
                  <a:pt x="383" y="410"/>
                </a:lnTo>
                <a:lnTo>
                  <a:pt x="381" y="412"/>
                </a:lnTo>
                <a:lnTo>
                  <a:pt x="381" y="416"/>
                </a:lnTo>
                <a:lnTo>
                  <a:pt x="379" y="418"/>
                </a:lnTo>
                <a:lnTo>
                  <a:pt x="379" y="421"/>
                </a:lnTo>
                <a:lnTo>
                  <a:pt x="377" y="423"/>
                </a:lnTo>
                <a:lnTo>
                  <a:pt x="377" y="427"/>
                </a:lnTo>
                <a:lnTo>
                  <a:pt x="375" y="429"/>
                </a:lnTo>
                <a:lnTo>
                  <a:pt x="375" y="433"/>
                </a:lnTo>
                <a:lnTo>
                  <a:pt x="373" y="435"/>
                </a:lnTo>
                <a:lnTo>
                  <a:pt x="373" y="439"/>
                </a:lnTo>
                <a:lnTo>
                  <a:pt x="371" y="441"/>
                </a:lnTo>
                <a:lnTo>
                  <a:pt x="371" y="443"/>
                </a:lnTo>
                <a:lnTo>
                  <a:pt x="369" y="446"/>
                </a:lnTo>
                <a:lnTo>
                  <a:pt x="369" y="448"/>
                </a:lnTo>
                <a:lnTo>
                  <a:pt x="367" y="452"/>
                </a:lnTo>
                <a:lnTo>
                  <a:pt x="365" y="454"/>
                </a:lnTo>
                <a:lnTo>
                  <a:pt x="365" y="456"/>
                </a:lnTo>
                <a:lnTo>
                  <a:pt x="363" y="460"/>
                </a:lnTo>
                <a:lnTo>
                  <a:pt x="363" y="462"/>
                </a:lnTo>
                <a:lnTo>
                  <a:pt x="361" y="464"/>
                </a:lnTo>
                <a:lnTo>
                  <a:pt x="360" y="466"/>
                </a:lnTo>
                <a:lnTo>
                  <a:pt x="360" y="468"/>
                </a:lnTo>
                <a:lnTo>
                  <a:pt x="356" y="471"/>
                </a:lnTo>
                <a:lnTo>
                  <a:pt x="354" y="475"/>
                </a:lnTo>
                <a:lnTo>
                  <a:pt x="352" y="479"/>
                </a:lnTo>
                <a:lnTo>
                  <a:pt x="348" y="483"/>
                </a:lnTo>
                <a:lnTo>
                  <a:pt x="346" y="487"/>
                </a:lnTo>
                <a:lnTo>
                  <a:pt x="342" y="489"/>
                </a:lnTo>
                <a:lnTo>
                  <a:pt x="340" y="491"/>
                </a:lnTo>
                <a:lnTo>
                  <a:pt x="336" y="495"/>
                </a:lnTo>
                <a:lnTo>
                  <a:pt x="333" y="496"/>
                </a:lnTo>
                <a:lnTo>
                  <a:pt x="331" y="498"/>
                </a:lnTo>
                <a:lnTo>
                  <a:pt x="327" y="500"/>
                </a:lnTo>
                <a:lnTo>
                  <a:pt x="323" y="500"/>
                </a:lnTo>
                <a:lnTo>
                  <a:pt x="319" y="502"/>
                </a:lnTo>
                <a:lnTo>
                  <a:pt x="317" y="504"/>
                </a:lnTo>
                <a:lnTo>
                  <a:pt x="313" y="504"/>
                </a:lnTo>
                <a:lnTo>
                  <a:pt x="310" y="506"/>
                </a:lnTo>
                <a:lnTo>
                  <a:pt x="306" y="506"/>
                </a:lnTo>
                <a:lnTo>
                  <a:pt x="304" y="506"/>
                </a:lnTo>
                <a:lnTo>
                  <a:pt x="300" y="506"/>
                </a:lnTo>
                <a:lnTo>
                  <a:pt x="296" y="508"/>
                </a:lnTo>
                <a:lnTo>
                  <a:pt x="292" y="508"/>
                </a:lnTo>
                <a:lnTo>
                  <a:pt x="288" y="508"/>
                </a:lnTo>
                <a:lnTo>
                  <a:pt x="285" y="508"/>
                </a:lnTo>
                <a:lnTo>
                  <a:pt x="283" y="508"/>
                </a:lnTo>
                <a:lnTo>
                  <a:pt x="279" y="508"/>
                </a:lnTo>
                <a:lnTo>
                  <a:pt x="275" y="508"/>
                </a:lnTo>
                <a:lnTo>
                  <a:pt x="271" y="508"/>
                </a:lnTo>
                <a:lnTo>
                  <a:pt x="267" y="508"/>
                </a:lnTo>
                <a:lnTo>
                  <a:pt x="265" y="508"/>
                </a:lnTo>
                <a:lnTo>
                  <a:pt x="261" y="508"/>
                </a:lnTo>
                <a:lnTo>
                  <a:pt x="258" y="508"/>
                </a:lnTo>
                <a:lnTo>
                  <a:pt x="256" y="508"/>
                </a:lnTo>
                <a:lnTo>
                  <a:pt x="252" y="508"/>
                </a:lnTo>
                <a:lnTo>
                  <a:pt x="248" y="508"/>
                </a:lnTo>
                <a:lnTo>
                  <a:pt x="244" y="506"/>
                </a:lnTo>
                <a:lnTo>
                  <a:pt x="240" y="506"/>
                </a:lnTo>
                <a:lnTo>
                  <a:pt x="235" y="504"/>
                </a:lnTo>
                <a:lnTo>
                  <a:pt x="231" y="504"/>
                </a:lnTo>
                <a:lnTo>
                  <a:pt x="227" y="502"/>
                </a:lnTo>
                <a:lnTo>
                  <a:pt x="223" y="500"/>
                </a:lnTo>
                <a:lnTo>
                  <a:pt x="219" y="498"/>
                </a:lnTo>
                <a:lnTo>
                  <a:pt x="217" y="498"/>
                </a:lnTo>
                <a:lnTo>
                  <a:pt x="215" y="496"/>
                </a:lnTo>
                <a:lnTo>
                  <a:pt x="213" y="496"/>
                </a:lnTo>
                <a:lnTo>
                  <a:pt x="208" y="493"/>
                </a:lnTo>
                <a:lnTo>
                  <a:pt x="204" y="491"/>
                </a:lnTo>
                <a:lnTo>
                  <a:pt x="202" y="491"/>
                </a:lnTo>
                <a:lnTo>
                  <a:pt x="198" y="489"/>
                </a:lnTo>
                <a:lnTo>
                  <a:pt x="196" y="487"/>
                </a:lnTo>
                <a:lnTo>
                  <a:pt x="194" y="487"/>
                </a:lnTo>
                <a:lnTo>
                  <a:pt x="190" y="483"/>
                </a:lnTo>
                <a:lnTo>
                  <a:pt x="186" y="481"/>
                </a:lnTo>
                <a:lnTo>
                  <a:pt x="181" y="479"/>
                </a:lnTo>
                <a:lnTo>
                  <a:pt x="177" y="477"/>
                </a:lnTo>
                <a:lnTo>
                  <a:pt x="173" y="473"/>
                </a:lnTo>
                <a:lnTo>
                  <a:pt x="169" y="471"/>
                </a:lnTo>
                <a:lnTo>
                  <a:pt x="165" y="470"/>
                </a:lnTo>
                <a:lnTo>
                  <a:pt x="161" y="468"/>
                </a:lnTo>
                <a:lnTo>
                  <a:pt x="160" y="464"/>
                </a:lnTo>
                <a:lnTo>
                  <a:pt x="156" y="464"/>
                </a:lnTo>
                <a:lnTo>
                  <a:pt x="154" y="460"/>
                </a:lnTo>
                <a:lnTo>
                  <a:pt x="152" y="460"/>
                </a:lnTo>
                <a:lnTo>
                  <a:pt x="148" y="458"/>
                </a:lnTo>
                <a:lnTo>
                  <a:pt x="148" y="456"/>
                </a:lnTo>
                <a:lnTo>
                  <a:pt x="146" y="454"/>
                </a:lnTo>
                <a:lnTo>
                  <a:pt x="144" y="454"/>
                </a:lnTo>
                <a:lnTo>
                  <a:pt x="86" y="408"/>
                </a:lnTo>
                <a:lnTo>
                  <a:pt x="27" y="383"/>
                </a:lnTo>
                <a:lnTo>
                  <a:pt x="25" y="383"/>
                </a:lnTo>
                <a:lnTo>
                  <a:pt x="25" y="383"/>
                </a:lnTo>
                <a:lnTo>
                  <a:pt x="23" y="385"/>
                </a:lnTo>
                <a:lnTo>
                  <a:pt x="23" y="389"/>
                </a:lnTo>
                <a:lnTo>
                  <a:pt x="23" y="391"/>
                </a:lnTo>
                <a:lnTo>
                  <a:pt x="21" y="393"/>
                </a:lnTo>
                <a:lnTo>
                  <a:pt x="21" y="394"/>
                </a:lnTo>
                <a:lnTo>
                  <a:pt x="23" y="398"/>
                </a:lnTo>
                <a:lnTo>
                  <a:pt x="23" y="402"/>
                </a:lnTo>
                <a:lnTo>
                  <a:pt x="23" y="406"/>
                </a:lnTo>
                <a:lnTo>
                  <a:pt x="23" y="406"/>
                </a:lnTo>
                <a:lnTo>
                  <a:pt x="25" y="410"/>
                </a:lnTo>
                <a:lnTo>
                  <a:pt x="25" y="412"/>
                </a:lnTo>
                <a:lnTo>
                  <a:pt x="27" y="414"/>
                </a:lnTo>
                <a:lnTo>
                  <a:pt x="27" y="418"/>
                </a:lnTo>
                <a:lnTo>
                  <a:pt x="29" y="423"/>
                </a:lnTo>
                <a:lnTo>
                  <a:pt x="31" y="425"/>
                </a:lnTo>
                <a:lnTo>
                  <a:pt x="33" y="427"/>
                </a:lnTo>
                <a:lnTo>
                  <a:pt x="35" y="429"/>
                </a:lnTo>
                <a:lnTo>
                  <a:pt x="35" y="433"/>
                </a:lnTo>
                <a:lnTo>
                  <a:pt x="38" y="437"/>
                </a:lnTo>
                <a:lnTo>
                  <a:pt x="42" y="441"/>
                </a:lnTo>
                <a:lnTo>
                  <a:pt x="44" y="446"/>
                </a:lnTo>
                <a:lnTo>
                  <a:pt x="48" y="450"/>
                </a:lnTo>
                <a:lnTo>
                  <a:pt x="52" y="454"/>
                </a:lnTo>
                <a:lnTo>
                  <a:pt x="56" y="456"/>
                </a:lnTo>
                <a:lnTo>
                  <a:pt x="58" y="460"/>
                </a:lnTo>
                <a:lnTo>
                  <a:pt x="61" y="464"/>
                </a:lnTo>
                <a:lnTo>
                  <a:pt x="63" y="466"/>
                </a:lnTo>
                <a:lnTo>
                  <a:pt x="65" y="468"/>
                </a:lnTo>
                <a:lnTo>
                  <a:pt x="65" y="468"/>
                </a:lnTo>
                <a:lnTo>
                  <a:pt x="65" y="468"/>
                </a:lnTo>
                <a:lnTo>
                  <a:pt x="54" y="483"/>
                </a:lnTo>
                <a:lnTo>
                  <a:pt x="15" y="454"/>
                </a:lnTo>
                <a:lnTo>
                  <a:pt x="0" y="410"/>
                </a:lnTo>
                <a:lnTo>
                  <a:pt x="19" y="350"/>
                </a:lnTo>
                <a:lnTo>
                  <a:pt x="36" y="360"/>
                </a:lnTo>
                <a:lnTo>
                  <a:pt x="36" y="3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4295775" y="5654675"/>
            <a:ext cx="604838" cy="241300"/>
          </a:xfrm>
          <a:custGeom>
            <a:avLst/>
            <a:gdLst/>
            <a:ahLst/>
            <a:cxnLst>
              <a:cxn ang="0">
                <a:pos x="288" y="37"/>
              </a:cxn>
              <a:cxn ang="0">
                <a:pos x="279" y="47"/>
              </a:cxn>
              <a:cxn ang="0">
                <a:pos x="267" y="56"/>
              </a:cxn>
              <a:cxn ang="0">
                <a:pos x="256" y="68"/>
              </a:cxn>
              <a:cxn ang="0">
                <a:pos x="242" y="77"/>
              </a:cxn>
              <a:cxn ang="0">
                <a:pos x="231" y="89"/>
              </a:cxn>
              <a:cxn ang="0">
                <a:pos x="217" y="97"/>
              </a:cxn>
              <a:cxn ang="0">
                <a:pos x="206" y="102"/>
              </a:cxn>
              <a:cxn ang="0">
                <a:pos x="192" y="106"/>
              </a:cxn>
              <a:cxn ang="0">
                <a:pos x="181" y="110"/>
              </a:cxn>
              <a:cxn ang="0">
                <a:pos x="167" y="114"/>
              </a:cxn>
              <a:cxn ang="0">
                <a:pos x="154" y="116"/>
              </a:cxn>
              <a:cxn ang="0">
                <a:pos x="138" y="116"/>
              </a:cxn>
              <a:cxn ang="0">
                <a:pos x="123" y="116"/>
              </a:cxn>
              <a:cxn ang="0">
                <a:pos x="108" y="110"/>
              </a:cxn>
              <a:cxn ang="0">
                <a:pos x="90" y="102"/>
              </a:cxn>
              <a:cxn ang="0">
                <a:pos x="77" y="91"/>
              </a:cxn>
              <a:cxn ang="0">
                <a:pos x="65" y="75"/>
              </a:cxn>
              <a:cxn ang="0">
                <a:pos x="58" y="58"/>
              </a:cxn>
              <a:cxn ang="0">
                <a:pos x="52" y="43"/>
              </a:cxn>
              <a:cxn ang="0">
                <a:pos x="46" y="29"/>
              </a:cxn>
              <a:cxn ang="0">
                <a:pos x="44" y="18"/>
              </a:cxn>
              <a:cxn ang="0">
                <a:pos x="42" y="12"/>
              </a:cxn>
              <a:cxn ang="0">
                <a:pos x="2" y="18"/>
              </a:cxn>
              <a:cxn ang="0">
                <a:pos x="4" y="27"/>
              </a:cxn>
              <a:cxn ang="0">
                <a:pos x="9" y="45"/>
              </a:cxn>
              <a:cxn ang="0">
                <a:pos x="13" y="56"/>
              </a:cxn>
              <a:cxn ang="0">
                <a:pos x="15" y="66"/>
              </a:cxn>
              <a:cxn ang="0">
                <a:pos x="19" y="75"/>
              </a:cxn>
              <a:cxn ang="0">
                <a:pos x="25" y="85"/>
              </a:cxn>
              <a:cxn ang="0">
                <a:pos x="29" y="95"/>
              </a:cxn>
              <a:cxn ang="0">
                <a:pos x="40" y="110"/>
              </a:cxn>
              <a:cxn ang="0">
                <a:pos x="54" y="125"/>
              </a:cxn>
              <a:cxn ang="0">
                <a:pos x="69" y="135"/>
              </a:cxn>
              <a:cxn ang="0">
                <a:pos x="83" y="143"/>
              </a:cxn>
              <a:cxn ang="0">
                <a:pos x="94" y="147"/>
              </a:cxn>
              <a:cxn ang="0">
                <a:pos x="106" y="148"/>
              </a:cxn>
              <a:cxn ang="0">
                <a:pos x="117" y="150"/>
              </a:cxn>
              <a:cxn ang="0">
                <a:pos x="127" y="152"/>
              </a:cxn>
              <a:cxn ang="0">
                <a:pos x="136" y="152"/>
              </a:cxn>
              <a:cxn ang="0">
                <a:pos x="146" y="152"/>
              </a:cxn>
              <a:cxn ang="0">
                <a:pos x="158" y="152"/>
              </a:cxn>
              <a:cxn ang="0">
                <a:pos x="167" y="150"/>
              </a:cxn>
              <a:cxn ang="0">
                <a:pos x="177" y="148"/>
              </a:cxn>
              <a:cxn ang="0">
                <a:pos x="188" y="147"/>
              </a:cxn>
              <a:cxn ang="0">
                <a:pos x="198" y="145"/>
              </a:cxn>
              <a:cxn ang="0">
                <a:pos x="209" y="141"/>
              </a:cxn>
              <a:cxn ang="0">
                <a:pos x="219" y="137"/>
              </a:cxn>
              <a:cxn ang="0">
                <a:pos x="227" y="131"/>
              </a:cxn>
              <a:cxn ang="0">
                <a:pos x="244" y="122"/>
              </a:cxn>
              <a:cxn ang="0">
                <a:pos x="259" y="110"/>
              </a:cxn>
              <a:cxn ang="0">
                <a:pos x="273" y="98"/>
              </a:cxn>
              <a:cxn ang="0">
                <a:pos x="286" y="87"/>
              </a:cxn>
              <a:cxn ang="0">
                <a:pos x="294" y="77"/>
              </a:cxn>
              <a:cxn ang="0">
                <a:pos x="304" y="68"/>
              </a:cxn>
              <a:cxn ang="0">
                <a:pos x="359" y="0"/>
              </a:cxn>
            </a:cxnLst>
            <a:rect l="0" t="0" r="r" b="b"/>
            <a:pathLst>
              <a:path w="381" h="152">
                <a:moveTo>
                  <a:pt x="359" y="0"/>
                </a:moveTo>
                <a:lnTo>
                  <a:pt x="290" y="35"/>
                </a:lnTo>
                <a:lnTo>
                  <a:pt x="290" y="35"/>
                </a:lnTo>
                <a:lnTo>
                  <a:pt x="288" y="37"/>
                </a:lnTo>
                <a:lnTo>
                  <a:pt x="284" y="39"/>
                </a:lnTo>
                <a:lnTo>
                  <a:pt x="282" y="43"/>
                </a:lnTo>
                <a:lnTo>
                  <a:pt x="281" y="45"/>
                </a:lnTo>
                <a:lnTo>
                  <a:pt x="279" y="47"/>
                </a:lnTo>
                <a:lnTo>
                  <a:pt x="275" y="48"/>
                </a:lnTo>
                <a:lnTo>
                  <a:pt x="273" y="52"/>
                </a:lnTo>
                <a:lnTo>
                  <a:pt x="271" y="54"/>
                </a:lnTo>
                <a:lnTo>
                  <a:pt x="267" y="56"/>
                </a:lnTo>
                <a:lnTo>
                  <a:pt x="265" y="60"/>
                </a:lnTo>
                <a:lnTo>
                  <a:pt x="261" y="62"/>
                </a:lnTo>
                <a:lnTo>
                  <a:pt x="259" y="64"/>
                </a:lnTo>
                <a:lnTo>
                  <a:pt x="256" y="68"/>
                </a:lnTo>
                <a:lnTo>
                  <a:pt x="252" y="70"/>
                </a:lnTo>
                <a:lnTo>
                  <a:pt x="250" y="73"/>
                </a:lnTo>
                <a:lnTo>
                  <a:pt x="246" y="75"/>
                </a:lnTo>
                <a:lnTo>
                  <a:pt x="242" y="77"/>
                </a:lnTo>
                <a:lnTo>
                  <a:pt x="240" y="81"/>
                </a:lnTo>
                <a:lnTo>
                  <a:pt x="236" y="83"/>
                </a:lnTo>
                <a:lnTo>
                  <a:pt x="233" y="85"/>
                </a:lnTo>
                <a:lnTo>
                  <a:pt x="231" y="89"/>
                </a:lnTo>
                <a:lnTo>
                  <a:pt x="227" y="91"/>
                </a:lnTo>
                <a:lnTo>
                  <a:pt x="223" y="93"/>
                </a:lnTo>
                <a:lnTo>
                  <a:pt x="219" y="95"/>
                </a:lnTo>
                <a:lnTo>
                  <a:pt x="217" y="97"/>
                </a:lnTo>
                <a:lnTo>
                  <a:pt x="213" y="98"/>
                </a:lnTo>
                <a:lnTo>
                  <a:pt x="211" y="100"/>
                </a:lnTo>
                <a:lnTo>
                  <a:pt x="208" y="100"/>
                </a:lnTo>
                <a:lnTo>
                  <a:pt x="206" y="102"/>
                </a:lnTo>
                <a:lnTo>
                  <a:pt x="202" y="102"/>
                </a:lnTo>
                <a:lnTo>
                  <a:pt x="200" y="104"/>
                </a:lnTo>
                <a:lnTo>
                  <a:pt x="196" y="104"/>
                </a:lnTo>
                <a:lnTo>
                  <a:pt x="192" y="106"/>
                </a:lnTo>
                <a:lnTo>
                  <a:pt x="190" y="108"/>
                </a:lnTo>
                <a:lnTo>
                  <a:pt x="186" y="108"/>
                </a:lnTo>
                <a:lnTo>
                  <a:pt x="184" y="110"/>
                </a:lnTo>
                <a:lnTo>
                  <a:pt x="181" y="110"/>
                </a:lnTo>
                <a:lnTo>
                  <a:pt x="177" y="110"/>
                </a:lnTo>
                <a:lnTo>
                  <a:pt x="175" y="112"/>
                </a:lnTo>
                <a:lnTo>
                  <a:pt x="171" y="114"/>
                </a:lnTo>
                <a:lnTo>
                  <a:pt x="167" y="114"/>
                </a:lnTo>
                <a:lnTo>
                  <a:pt x="163" y="116"/>
                </a:lnTo>
                <a:lnTo>
                  <a:pt x="159" y="116"/>
                </a:lnTo>
                <a:lnTo>
                  <a:pt x="158" y="116"/>
                </a:lnTo>
                <a:lnTo>
                  <a:pt x="154" y="116"/>
                </a:lnTo>
                <a:lnTo>
                  <a:pt x="150" y="116"/>
                </a:lnTo>
                <a:lnTo>
                  <a:pt x="146" y="116"/>
                </a:lnTo>
                <a:lnTo>
                  <a:pt x="142" y="116"/>
                </a:lnTo>
                <a:lnTo>
                  <a:pt x="138" y="116"/>
                </a:lnTo>
                <a:lnTo>
                  <a:pt x="134" y="116"/>
                </a:lnTo>
                <a:lnTo>
                  <a:pt x="131" y="116"/>
                </a:lnTo>
                <a:lnTo>
                  <a:pt x="127" y="116"/>
                </a:lnTo>
                <a:lnTo>
                  <a:pt x="123" y="116"/>
                </a:lnTo>
                <a:lnTo>
                  <a:pt x="119" y="114"/>
                </a:lnTo>
                <a:lnTo>
                  <a:pt x="115" y="114"/>
                </a:lnTo>
                <a:lnTo>
                  <a:pt x="111" y="112"/>
                </a:lnTo>
                <a:lnTo>
                  <a:pt x="108" y="110"/>
                </a:lnTo>
                <a:lnTo>
                  <a:pt x="104" y="110"/>
                </a:lnTo>
                <a:lnTo>
                  <a:pt x="100" y="108"/>
                </a:lnTo>
                <a:lnTo>
                  <a:pt x="94" y="106"/>
                </a:lnTo>
                <a:lnTo>
                  <a:pt x="90" y="102"/>
                </a:lnTo>
                <a:lnTo>
                  <a:pt x="86" y="100"/>
                </a:lnTo>
                <a:lnTo>
                  <a:pt x="84" y="97"/>
                </a:lnTo>
                <a:lnTo>
                  <a:pt x="81" y="95"/>
                </a:lnTo>
                <a:lnTo>
                  <a:pt x="77" y="91"/>
                </a:lnTo>
                <a:lnTo>
                  <a:pt x="73" y="87"/>
                </a:lnTo>
                <a:lnTo>
                  <a:pt x="71" y="83"/>
                </a:lnTo>
                <a:lnTo>
                  <a:pt x="69" y="79"/>
                </a:lnTo>
                <a:lnTo>
                  <a:pt x="65" y="75"/>
                </a:lnTo>
                <a:lnTo>
                  <a:pt x="63" y="72"/>
                </a:lnTo>
                <a:lnTo>
                  <a:pt x="61" y="68"/>
                </a:lnTo>
                <a:lnTo>
                  <a:pt x="59" y="64"/>
                </a:lnTo>
                <a:lnTo>
                  <a:pt x="58" y="58"/>
                </a:lnTo>
                <a:lnTo>
                  <a:pt x="56" y="54"/>
                </a:lnTo>
                <a:lnTo>
                  <a:pt x="54" y="50"/>
                </a:lnTo>
                <a:lnTo>
                  <a:pt x="52" y="47"/>
                </a:lnTo>
                <a:lnTo>
                  <a:pt x="52" y="43"/>
                </a:lnTo>
                <a:lnTo>
                  <a:pt x="50" y="39"/>
                </a:lnTo>
                <a:lnTo>
                  <a:pt x="48" y="35"/>
                </a:lnTo>
                <a:lnTo>
                  <a:pt x="48" y="31"/>
                </a:lnTo>
                <a:lnTo>
                  <a:pt x="46" y="29"/>
                </a:lnTo>
                <a:lnTo>
                  <a:pt x="46" y="25"/>
                </a:lnTo>
                <a:lnTo>
                  <a:pt x="46" y="23"/>
                </a:lnTo>
                <a:lnTo>
                  <a:pt x="44" y="20"/>
                </a:lnTo>
                <a:lnTo>
                  <a:pt x="44" y="18"/>
                </a:lnTo>
                <a:lnTo>
                  <a:pt x="44" y="16"/>
                </a:lnTo>
                <a:lnTo>
                  <a:pt x="44" y="14"/>
                </a:lnTo>
                <a:lnTo>
                  <a:pt x="42" y="12"/>
                </a:lnTo>
                <a:lnTo>
                  <a:pt x="42" y="12"/>
                </a:lnTo>
                <a:lnTo>
                  <a:pt x="0" y="12"/>
                </a:lnTo>
                <a:lnTo>
                  <a:pt x="0" y="12"/>
                </a:lnTo>
                <a:lnTo>
                  <a:pt x="2" y="16"/>
                </a:lnTo>
                <a:lnTo>
                  <a:pt x="2" y="18"/>
                </a:lnTo>
                <a:lnTo>
                  <a:pt x="2" y="20"/>
                </a:lnTo>
                <a:lnTo>
                  <a:pt x="2" y="21"/>
                </a:lnTo>
                <a:lnTo>
                  <a:pt x="4" y="25"/>
                </a:lnTo>
                <a:lnTo>
                  <a:pt x="4" y="27"/>
                </a:lnTo>
                <a:lnTo>
                  <a:pt x="6" y="31"/>
                </a:lnTo>
                <a:lnTo>
                  <a:pt x="6" y="35"/>
                </a:lnTo>
                <a:lnTo>
                  <a:pt x="8" y="41"/>
                </a:lnTo>
                <a:lnTo>
                  <a:pt x="9" y="45"/>
                </a:lnTo>
                <a:lnTo>
                  <a:pt x="9" y="48"/>
                </a:lnTo>
                <a:lnTo>
                  <a:pt x="11" y="50"/>
                </a:lnTo>
                <a:lnTo>
                  <a:pt x="11" y="54"/>
                </a:lnTo>
                <a:lnTo>
                  <a:pt x="13" y="56"/>
                </a:lnTo>
                <a:lnTo>
                  <a:pt x="13" y="58"/>
                </a:lnTo>
                <a:lnTo>
                  <a:pt x="13" y="62"/>
                </a:lnTo>
                <a:lnTo>
                  <a:pt x="15" y="64"/>
                </a:lnTo>
                <a:lnTo>
                  <a:pt x="15" y="66"/>
                </a:lnTo>
                <a:lnTo>
                  <a:pt x="17" y="68"/>
                </a:lnTo>
                <a:lnTo>
                  <a:pt x="17" y="72"/>
                </a:lnTo>
                <a:lnTo>
                  <a:pt x="19" y="73"/>
                </a:lnTo>
                <a:lnTo>
                  <a:pt x="19" y="75"/>
                </a:lnTo>
                <a:lnTo>
                  <a:pt x="21" y="77"/>
                </a:lnTo>
                <a:lnTo>
                  <a:pt x="21" y="81"/>
                </a:lnTo>
                <a:lnTo>
                  <a:pt x="23" y="83"/>
                </a:lnTo>
                <a:lnTo>
                  <a:pt x="25" y="85"/>
                </a:lnTo>
                <a:lnTo>
                  <a:pt x="25" y="89"/>
                </a:lnTo>
                <a:lnTo>
                  <a:pt x="27" y="91"/>
                </a:lnTo>
                <a:lnTo>
                  <a:pt x="29" y="93"/>
                </a:lnTo>
                <a:lnTo>
                  <a:pt x="29" y="95"/>
                </a:lnTo>
                <a:lnTo>
                  <a:pt x="31" y="98"/>
                </a:lnTo>
                <a:lnTo>
                  <a:pt x="34" y="102"/>
                </a:lnTo>
                <a:lnTo>
                  <a:pt x="36" y="106"/>
                </a:lnTo>
                <a:lnTo>
                  <a:pt x="40" y="110"/>
                </a:lnTo>
                <a:lnTo>
                  <a:pt x="42" y="114"/>
                </a:lnTo>
                <a:lnTo>
                  <a:pt x="46" y="118"/>
                </a:lnTo>
                <a:lnTo>
                  <a:pt x="50" y="122"/>
                </a:lnTo>
                <a:lnTo>
                  <a:pt x="54" y="125"/>
                </a:lnTo>
                <a:lnTo>
                  <a:pt x="58" y="127"/>
                </a:lnTo>
                <a:lnTo>
                  <a:pt x="61" y="131"/>
                </a:lnTo>
                <a:lnTo>
                  <a:pt x="65" y="133"/>
                </a:lnTo>
                <a:lnTo>
                  <a:pt x="69" y="135"/>
                </a:lnTo>
                <a:lnTo>
                  <a:pt x="73" y="137"/>
                </a:lnTo>
                <a:lnTo>
                  <a:pt x="77" y="139"/>
                </a:lnTo>
                <a:lnTo>
                  <a:pt x="81" y="141"/>
                </a:lnTo>
                <a:lnTo>
                  <a:pt x="83" y="143"/>
                </a:lnTo>
                <a:lnTo>
                  <a:pt x="84" y="143"/>
                </a:lnTo>
                <a:lnTo>
                  <a:pt x="88" y="145"/>
                </a:lnTo>
                <a:lnTo>
                  <a:pt x="90" y="145"/>
                </a:lnTo>
                <a:lnTo>
                  <a:pt x="94" y="147"/>
                </a:lnTo>
                <a:lnTo>
                  <a:pt x="100" y="148"/>
                </a:lnTo>
                <a:lnTo>
                  <a:pt x="102" y="148"/>
                </a:lnTo>
                <a:lnTo>
                  <a:pt x="104" y="148"/>
                </a:lnTo>
                <a:lnTo>
                  <a:pt x="106" y="148"/>
                </a:lnTo>
                <a:lnTo>
                  <a:pt x="109" y="150"/>
                </a:lnTo>
                <a:lnTo>
                  <a:pt x="111" y="150"/>
                </a:lnTo>
                <a:lnTo>
                  <a:pt x="113" y="150"/>
                </a:lnTo>
                <a:lnTo>
                  <a:pt x="117" y="150"/>
                </a:lnTo>
                <a:lnTo>
                  <a:pt x="119" y="152"/>
                </a:lnTo>
                <a:lnTo>
                  <a:pt x="121" y="152"/>
                </a:lnTo>
                <a:lnTo>
                  <a:pt x="123" y="152"/>
                </a:lnTo>
                <a:lnTo>
                  <a:pt x="127" y="152"/>
                </a:lnTo>
                <a:lnTo>
                  <a:pt x="129" y="152"/>
                </a:lnTo>
                <a:lnTo>
                  <a:pt x="131" y="152"/>
                </a:lnTo>
                <a:lnTo>
                  <a:pt x="134" y="152"/>
                </a:lnTo>
                <a:lnTo>
                  <a:pt x="136" y="152"/>
                </a:lnTo>
                <a:lnTo>
                  <a:pt x="138" y="152"/>
                </a:lnTo>
                <a:lnTo>
                  <a:pt x="142" y="152"/>
                </a:lnTo>
                <a:lnTo>
                  <a:pt x="144" y="152"/>
                </a:lnTo>
                <a:lnTo>
                  <a:pt x="146" y="152"/>
                </a:lnTo>
                <a:lnTo>
                  <a:pt x="150" y="152"/>
                </a:lnTo>
                <a:lnTo>
                  <a:pt x="152" y="152"/>
                </a:lnTo>
                <a:lnTo>
                  <a:pt x="154" y="152"/>
                </a:lnTo>
                <a:lnTo>
                  <a:pt x="158" y="152"/>
                </a:lnTo>
                <a:lnTo>
                  <a:pt x="159" y="152"/>
                </a:lnTo>
                <a:lnTo>
                  <a:pt x="161" y="150"/>
                </a:lnTo>
                <a:lnTo>
                  <a:pt x="165" y="150"/>
                </a:lnTo>
                <a:lnTo>
                  <a:pt x="167" y="150"/>
                </a:lnTo>
                <a:lnTo>
                  <a:pt x="171" y="150"/>
                </a:lnTo>
                <a:lnTo>
                  <a:pt x="173" y="150"/>
                </a:lnTo>
                <a:lnTo>
                  <a:pt x="175" y="148"/>
                </a:lnTo>
                <a:lnTo>
                  <a:pt x="177" y="148"/>
                </a:lnTo>
                <a:lnTo>
                  <a:pt x="181" y="148"/>
                </a:lnTo>
                <a:lnTo>
                  <a:pt x="183" y="148"/>
                </a:lnTo>
                <a:lnTo>
                  <a:pt x="184" y="147"/>
                </a:lnTo>
                <a:lnTo>
                  <a:pt x="188" y="147"/>
                </a:lnTo>
                <a:lnTo>
                  <a:pt x="190" y="147"/>
                </a:lnTo>
                <a:lnTo>
                  <a:pt x="194" y="145"/>
                </a:lnTo>
                <a:lnTo>
                  <a:pt x="196" y="145"/>
                </a:lnTo>
                <a:lnTo>
                  <a:pt x="198" y="145"/>
                </a:lnTo>
                <a:lnTo>
                  <a:pt x="202" y="143"/>
                </a:lnTo>
                <a:lnTo>
                  <a:pt x="204" y="143"/>
                </a:lnTo>
                <a:lnTo>
                  <a:pt x="206" y="143"/>
                </a:lnTo>
                <a:lnTo>
                  <a:pt x="209" y="141"/>
                </a:lnTo>
                <a:lnTo>
                  <a:pt x="211" y="141"/>
                </a:lnTo>
                <a:lnTo>
                  <a:pt x="213" y="139"/>
                </a:lnTo>
                <a:lnTo>
                  <a:pt x="217" y="137"/>
                </a:lnTo>
                <a:lnTo>
                  <a:pt x="219" y="137"/>
                </a:lnTo>
                <a:lnTo>
                  <a:pt x="221" y="135"/>
                </a:lnTo>
                <a:lnTo>
                  <a:pt x="223" y="133"/>
                </a:lnTo>
                <a:lnTo>
                  <a:pt x="225" y="133"/>
                </a:lnTo>
                <a:lnTo>
                  <a:pt x="227" y="131"/>
                </a:lnTo>
                <a:lnTo>
                  <a:pt x="231" y="131"/>
                </a:lnTo>
                <a:lnTo>
                  <a:pt x="234" y="127"/>
                </a:lnTo>
                <a:lnTo>
                  <a:pt x="238" y="125"/>
                </a:lnTo>
                <a:lnTo>
                  <a:pt x="244" y="122"/>
                </a:lnTo>
                <a:lnTo>
                  <a:pt x="248" y="120"/>
                </a:lnTo>
                <a:lnTo>
                  <a:pt x="252" y="116"/>
                </a:lnTo>
                <a:lnTo>
                  <a:pt x="256" y="114"/>
                </a:lnTo>
                <a:lnTo>
                  <a:pt x="259" y="110"/>
                </a:lnTo>
                <a:lnTo>
                  <a:pt x="263" y="108"/>
                </a:lnTo>
                <a:lnTo>
                  <a:pt x="267" y="104"/>
                </a:lnTo>
                <a:lnTo>
                  <a:pt x="271" y="100"/>
                </a:lnTo>
                <a:lnTo>
                  <a:pt x="273" y="98"/>
                </a:lnTo>
                <a:lnTo>
                  <a:pt x="277" y="95"/>
                </a:lnTo>
                <a:lnTo>
                  <a:pt x="281" y="93"/>
                </a:lnTo>
                <a:lnTo>
                  <a:pt x="282" y="89"/>
                </a:lnTo>
                <a:lnTo>
                  <a:pt x="286" y="87"/>
                </a:lnTo>
                <a:lnTo>
                  <a:pt x="288" y="85"/>
                </a:lnTo>
                <a:lnTo>
                  <a:pt x="290" y="81"/>
                </a:lnTo>
                <a:lnTo>
                  <a:pt x="292" y="79"/>
                </a:lnTo>
                <a:lnTo>
                  <a:pt x="294" y="77"/>
                </a:lnTo>
                <a:lnTo>
                  <a:pt x="298" y="75"/>
                </a:lnTo>
                <a:lnTo>
                  <a:pt x="300" y="72"/>
                </a:lnTo>
                <a:lnTo>
                  <a:pt x="302" y="70"/>
                </a:lnTo>
                <a:lnTo>
                  <a:pt x="304" y="68"/>
                </a:lnTo>
                <a:lnTo>
                  <a:pt x="304" y="68"/>
                </a:lnTo>
                <a:lnTo>
                  <a:pt x="381" y="20"/>
                </a:lnTo>
                <a:lnTo>
                  <a:pt x="359" y="0"/>
                </a:lnTo>
                <a:lnTo>
                  <a:pt x="35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2" name="Freeform 36"/>
          <p:cNvSpPr>
            <a:spLocks/>
          </p:cNvSpPr>
          <p:nvPr/>
        </p:nvSpPr>
        <p:spPr bwMode="auto">
          <a:xfrm>
            <a:off x="4789488" y="5132388"/>
            <a:ext cx="300037" cy="144462"/>
          </a:xfrm>
          <a:custGeom>
            <a:avLst/>
            <a:gdLst/>
            <a:ahLst/>
            <a:cxnLst>
              <a:cxn ang="0">
                <a:pos x="2" y="62"/>
              </a:cxn>
              <a:cxn ang="0">
                <a:pos x="6" y="58"/>
              </a:cxn>
              <a:cxn ang="0">
                <a:pos x="12" y="54"/>
              </a:cxn>
              <a:cxn ang="0">
                <a:pos x="20" y="50"/>
              </a:cxn>
              <a:cxn ang="0">
                <a:pos x="27" y="45"/>
              </a:cxn>
              <a:cxn ang="0">
                <a:pos x="35" y="41"/>
              </a:cxn>
              <a:cxn ang="0">
                <a:pos x="39" y="39"/>
              </a:cxn>
              <a:cxn ang="0">
                <a:pos x="45" y="35"/>
              </a:cxn>
              <a:cxn ang="0">
                <a:pos x="48" y="33"/>
              </a:cxn>
              <a:cxn ang="0">
                <a:pos x="54" y="29"/>
              </a:cxn>
              <a:cxn ang="0">
                <a:pos x="60" y="25"/>
              </a:cxn>
              <a:cxn ang="0">
                <a:pos x="66" y="23"/>
              </a:cxn>
              <a:cxn ang="0">
                <a:pos x="70" y="21"/>
              </a:cxn>
              <a:cxn ang="0">
                <a:pos x="75" y="18"/>
              </a:cxn>
              <a:cxn ang="0">
                <a:pos x="81" y="16"/>
              </a:cxn>
              <a:cxn ang="0">
                <a:pos x="87" y="14"/>
              </a:cxn>
              <a:cxn ang="0">
                <a:pos x="93" y="10"/>
              </a:cxn>
              <a:cxn ang="0">
                <a:pos x="96" y="8"/>
              </a:cxn>
              <a:cxn ang="0">
                <a:pos x="102" y="6"/>
              </a:cxn>
              <a:cxn ang="0">
                <a:pos x="106" y="4"/>
              </a:cxn>
              <a:cxn ang="0">
                <a:pos x="112" y="2"/>
              </a:cxn>
              <a:cxn ang="0">
                <a:pos x="118" y="2"/>
              </a:cxn>
              <a:cxn ang="0">
                <a:pos x="125" y="0"/>
              </a:cxn>
              <a:cxn ang="0">
                <a:pos x="133" y="0"/>
              </a:cxn>
              <a:cxn ang="0">
                <a:pos x="139" y="0"/>
              </a:cxn>
              <a:cxn ang="0">
                <a:pos x="146" y="0"/>
              </a:cxn>
              <a:cxn ang="0">
                <a:pos x="152" y="0"/>
              </a:cxn>
              <a:cxn ang="0">
                <a:pos x="158" y="0"/>
              </a:cxn>
              <a:cxn ang="0">
                <a:pos x="164" y="2"/>
              </a:cxn>
              <a:cxn ang="0">
                <a:pos x="170" y="2"/>
              </a:cxn>
              <a:cxn ang="0">
                <a:pos x="175" y="2"/>
              </a:cxn>
              <a:cxn ang="0">
                <a:pos x="181" y="4"/>
              </a:cxn>
              <a:cxn ang="0">
                <a:pos x="187" y="6"/>
              </a:cxn>
              <a:cxn ang="0">
                <a:pos x="189" y="10"/>
              </a:cxn>
              <a:cxn ang="0">
                <a:pos x="187" y="12"/>
              </a:cxn>
              <a:cxn ang="0">
                <a:pos x="179" y="16"/>
              </a:cxn>
              <a:cxn ang="0">
                <a:pos x="171" y="18"/>
              </a:cxn>
              <a:cxn ang="0">
                <a:pos x="164" y="18"/>
              </a:cxn>
              <a:cxn ang="0">
                <a:pos x="156" y="20"/>
              </a:cxn>
              <a:cxn ang="0">
                <a:pos x="148" y="20"/>
              </a:cxn>
              <a:cxn ang="0">
                <a:pos x="145" y="21"/>
              </a:cxn>
              <a:cxn ang="0">
                <a:pos x="139" y="21"/>
              </a:cxn>
              <a:cxn ang="0">
                <a:pos x="135" y="21"/>
              </a:cxn>
              <a:cxn ang="0">
                <a:pos x="129" y="23"/>
              </a:cxn>
              <a:cxn ang="0">
                <a:pos x="123" y="25"/>
              </a:cxn>
              <a:cxn ang="0">
                <a:pos x="118" y="27"/>
              </a:cxn>
              <a:cxn ang="0">
                <a:pos x="110" y="31"/>
              </a:cxn>
              <a:cxn ang="0">
                <a:pos x="104" y="33"/>
              </a:cxn>
              <a:cxn ang="0">
                <a:pos x="96" y="37"/>
              </a:cxn>
              <a:cxn ang="0">
                <a:pos x="89" y="41"/>
              </a:cxn>
              <a:cxn ang="0">
                <a:pos x="81" y="46"/>
              </a:cxn>
              <a:cxn ang="0">
                <a:pos x="73" y="50"/>
              </a:cxn>
              <a:cxn ang="0">
                <a:pos x="66" y="56"/>
              </a:cxn>
              <a:cxn ang="0">
                <a:pos x="58" y="60"/>
              </a:cxn>
              <a:cxn ang="0">
                <a:pos x="50" y="66"/>
              </a:cxn>
              <a:cxn ang="0">
                <a:pos x="45" y="70"/>
              </a:cxn>
              <a:cxn ang="0">
                <a:pos x="37" y="73"/>
              </a:cxn>
              <a:cxn ang="0">
                <a:pos x="33" y="77"/>
              </a:cxn>
              <a:cxn ang="0">
                <a:pos x="27" y="81"/>
              </a:cxn>
              <a:cxn ang="0">
                <a:pos x="21" y="85"/>
              </a:cxn>
              <a:cxn ang="0">
                <a:pos x="18" y="89"/>
              </a:cxn>
              <a:cxn ang="0">
                <a:pos x="0" y="62"/>
              </a:cxn>
            </a:cxnLst>
            <a:rect l="0" t="0" r="r" b="b"/>
            <a:pathLst>
              <a:path w="189" h="91">
                <a:moveTo>
                  <a:pt x="0" y="62"/>
                </a:moveTo>
                <a:lnTo>
                  <a:pt x="2" y="62"/>
                </a:lnTo>
                <a:lnTo>
                  <a:pt x="4" y="60"/>
                </a:lnTo>
                <a:lnTo>
                  <a:pt x="6" y="58"/>
                </a:lnTo>
                <a:lnTo>
                  <a:pt x="10" y="56"/>
                </a:lnTo>
                <a:lnTo>
                  <a:pt x="12" y="54"/>
                </a:lnTo>
                <a:lnTo>
                  <a:pt x="16" y="52"/>
                </a:lnTo>
                <a:lnTo>
                  <a:pt x="20" y="50"/>
                </a:lnTo>
                <a:lnTo>
                  <a:pt x="23" y="46"/>
                </a:lnTo>
                <a:lnTo>
                  <a:pt x="27" y="45"/>
                </a:lnTo>
                <a:lnTo>
                  <a:pt x="33" y="43"/>
                </a:lnTo>
                <a:lnTo>
                  <a:pt x="35" y="41"/>
                </a:lnTo>
                <a:lnTo>
                  <a:pt x="37" y="39"/>
                </a:lnTo>
                <a:lnTo>
                  <a:pt x="39" y="39"/>
                </a:lnTo>
                <a:lnTo>
                  <a:pt x="43" y="37"/>
                </a:lnTo>
                <a:lnTo>
                  <a:pt x="45" y="35"/>
                </a:lnTo>
                <a:lnTo>
                  <a:pt x="46" y="33"/>
                </a:lnTo>
                <a:lnTo>
                  <a:pt x="48" y="33"/>
                </a:lnTo>
                <a:lnTo>
                  <a:pt x="52" y="31"/>
                </a:lnTo>
                <a:lnTo>
                  <a:pt x="54" y="29"/>
                </a:lnTo>
                <a:lnTo>
                  <a:pt x="58" y="27"/>
                </a:lnTo>
                <a:lnTo>
                  <a:pt x="60" y="25"/>
                </a:lnTo>
                <a:lnTo>
                  <a:pt x="62" y="25"/>
                </a:lnTo>
                <a:lnTo>
                  <a:pt x="66" y="23"/>
                </a:lnTo>
                <a:lnTo>
                  <a:pt x="68" y="21"/>
                </a:lnTo>
                <a:lnTo>
                  <a:pt x="70" y="21"/>
                </a:lnTo>
                <a:lnTo>
                  <a:pt x="73" y="20"/>
                </a:lnTo>
                <a:lnTo>
                  <a:pt x="75" y="18"/>
                </a:lnTo>
                <a:lnTo>
                  <a:pt x="79" y="18"/>
                </a:lnTo>
                <a:lnTo>
                  <a:pt x="81" y="16"/>
                </a:lnTo>
                <a:lnTo>
                  <a:pt x="85" y="14"/>
                </a:lnTo>
                <a:lnTo>
                  <a:pt x="87" y="14"/>
                </a:lnTo>
                <a:lnTo>
                  <a:pt x="89" y="12"/>
                </a:lnTo>
                <a:lnTo>
                  <a:pt x="93" y="10"/>
                </a:lnTo>
                <a:lnTo>
                  <a:pt x="95" y="10"/>
                </a:lnTo>
                <a:lnTo>
                  <a:pt x="96" y="8"/>
                </a:lnTo>
                <a:lnTo>
                  <a:pt x="100" y="8"/>
                </a:lnTo>
                <a:lnTo>
                  <a:pt x="102" y="6"/>
                </a:lnTo>
                <a:lnTo>
                  <a:pt x="104" y="6"/>
                </a:lnTo>
                <a:lnTo>
                  <a:pt x="106" y="4"/>
                </a:lnTo>
                <a:lnTo>
                  <a:pt x="110" y="4"/>
                </a:lnTo>
                <a:lnTo>
                  <a:pt x="112" y="2"/>
                </a:lnTo>
                <a:lnTo>
                  <a:pt x="114" y="2"/>
                </a:lnTo>
                <a:lnTo>
                  <a:pt x="118" y="2"/>
                </a:lnTo>
                <a:lnTo>
                  <a:pt x="121" y="0"/>
                </a:lnTo>
                <a:lnTo>
                  <a:pt x="125" y="0"/>
                </a:lnTo>
                <a:lnTo>
                  <a:pt x="129" y="0"/>
                </a:lnTo>
                <a:lnTo>
                  <a:pt x="133" y="0"/>
                </a:lnTo>
                <a:lnTo>
                  <a:pt x="137" y="0"/>
                </a:lnTo>
                <a:lnTo>
                  <a:pt x="139" y="0"/>
                </a:lnTo>
                <a:lnTo>
                  <a:pt x="143" y="0"/>
                </a:lnTo>
                <a:lnTo>
                  <a:pt x="146" y="0"/>
                </a:lnTo>
                <a:lnTo>
                  <a:pt x="150" y="0"/>
                </a:lnTo>
                <a:lnTo>
                  <a:pt x="152" y="0"/>
                </a:lnTo>
                <a:lnTo>
                  <a:pt x="156" y="0"/>
                </a:lnTo>
                <a:lnTo>
                  <a:pt x="158" y="0"/>
                </a:lnTo>
                <a:lnTo>
                  <a:pt x="162" y="0"/>
                </a:lnTo>
                <a:lnTo>
                  <a:pt x="164" y="2"/>
                </a:lnTo>
                <a:lnTo>
                  <a:pt x="168" y="2"/>
                </a:lnTo>
                <a:lnTo>
                  <a:pt x="170" y="2"/>
                </a:lnTo>
                <a:lnTo>
                  <a:pt x="173" y="2"/>
                </a:lnTo>
                <a:lnTo>
                  <a:pt x="175" y="2"/>
                </a:lnTo>
                <a:lnTo>
                  <a:pt x="177" y="4"/>
                </a:lnTo>
                <a:lnTo>
                  <a:pt x="181" y="4"/>
                </a:lnTo>
                <a:lnTo>
                  <a:pt x="185" y="6"/>
                </a:lnTo>
                <a:lnTo>
                  <a:pt x="187" y="6"/>
                </a:lnTo>
                <a:lnTo>
                  <a:pt x="189" y="8"/>
                </a:lnTo>
                <a:lnTo>
                  <a:pt x="189" y="10"/>
                </a:lnTo>
                <a:lnTo>
                  <a:pt x="189" y="12"/>
                </a:lnTo>
                <a:lnTo>
                  <a:pt x="187" y="12"/>
                </a:lnTo>
                <a:lnTo>
                  <a:pt x="183" y="14"/>
                </a:lnTo>
                <a:lnTo>
                  <a:pt x="179" y="16"/>
                </a:lnTo>
                <a:lnTo>
                  <a:pt x="175" y="16"/>
                </a:lnTo>
                <a:lnTo>
                  <a:pt x="171" y="18"/>
                </a:lnTo>
                <a:lnTo>
                  <a:pt x="168" y="18"/>
                </a:lnTo>
                <a:lnTo>
                  <a:pt x="164" y="18"/>
                </a:lnTo>
                <a:lnTo>
                  <a:pt x="160" y="20"/>
                </a:lnTo>
                <a:lnTo>
                  <a:pt x="156" y="20"/>
                </a:lnTo>
                <a:lnTo>
                  <a:pt x="150" y="20"/>
                </a:lnTo>
                <a:lnTo>
                  <a:pt x="148" y="20"/>
                </a:lnTo>
                <a:lnTo>
                  <a:pt x="146" y="20"/>
                </a:lnTo>
                <a:lnTo>
                  <a:pt x="145" y="21"/>
                </a:lnTo>
                <a:lnTo>
                  <a:pt x="143" y="21"/>
                </a:lnTo>
                <a:lnTo>
                  <a:pt x="139" y="21"/>
                </a:lnTo>
                <a:lnTo>
                  <a:pt x="137" y="21"/>
                </a:lnTo>
                <a:lnTo>
                  <a:pt x="135" y="21"/>
                </a:lnTo>
                <a:lnTo>
                  <a:pt x="131" y="23"/>
                </a:lnTo>
                <a:lnTo>
                  <a:pt x="129" y="23"/>
                </a:lnTo>
                <a:lnTo>
                  <a:pt x="125" y="25"/>
                </a:lnTo>
                <a:lnTo>
                  <a:pt x="123" y="25"/>
                </a:lnTo>
                <a:lnTo>
                  <a:pt x="120" y="27"/>
                </a:lnTo>
                <a:lnTo>
                  <a:pt x="118" y="27"/>
                </a:lnTo>
                <a:lnTo>
                  <a:pt x="114" y="29"/>
                </a:lnTo>
                <a:lnTo>
                  <a:pt x="110" y="31"/>
                </a:lnTo>
                <a:lnTo>
                  <a:pt x="108" y="33"/>
                </a:lnTo>
                <a:lnTo>
                  <a:pt x="104" y="33"/>
                </a:lnTo>
                <a:lnTo>
                  <a:pt x="100" y="35"/>
                </a:lnTo>
                <a:lnTo>
                  <a:pt x="96" y="37"/>
                </a:lnTo>
                <a:lnTo>
                  <a:pt x="93" y="39"/>
                </a:lnTo>
                <a:lnTo>
                  <a:pt x="89" y="41"/>
                </a:lnTo>
                <a:lnTo>
                  <a:pt x="85" y="43"/>
                </a:lnTo>
                <a:lnTo>
                  <a:pt x="81" y="46"/>
                </a:lnTo>
                <a:lnTo>
                  <a:pt x="77" y="48"/>
                </a:lnTo>
                <a:lnTo>
                  <a:pt x="73" y="50"/>
                </a:lnTo>
                <a:lnTo>
                  <a:pt x="70" y="52"/>
                </a:lnTo>
                <a:lnTo>
                  <a:pt x="66" y="56"/>
                </a:lnTo>
                <a:lnTo>
                  <a:pt x="62" y="58"/>
                </a:lnTo>
                <a:lnTo>
                  <a:pt x="58" y="60"/>
                </a:lnTo>
                <a:lnTo>
                  <a:pt x="54" y="62"/>
                </a:lnTo>
                <a:lnTo>
                  <a:pt x="50" y="66"/>
                </a:lnTo>
                <a:lnTo>
                  <a:pt x="48" y="68"/>
                </a:lnTo>
                <a:lnTo>
                  <a:pt x="45" y="70"/>
                </a:lnTo>
                <a:lnTo>
                  <a:pt x="41" y="71"/>
                </a:lnTo>
                <a:lnTo>
                  <a:pt x="37" y="73"/>
                </a:lnTo>
                <a:lnTo>
                  <a:pt x="35" y="75"/>
                </a:lnTo>
                <a:lnTo>
                  <a:pt x="33" y="77"/>
                </a:lnTo>
                <a:lnTo>
                  <a:pt x="29" y="79"/>
                </a:lnTo>
                <a:lnTo>
                  <a:pt x="27" y="81"/>
                </a:lnTo>
                <a:lnTo>
                  <a:pt x="25" y="83"/>
                </a:lnTo>
                <a:lnTo>
                  <a:pt x="21" y="85"/>
                </a:lnTo>
                <a:lnTo>
                  <a:pt x="20" y="89"/>
                </a:lnTo>
                <a:lnTo>
                  <a:pt x="18" y="89"/>
                </a:lnTo>
                <a:lnTo>
                  <a:pt x="18" y="91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3" name="Freeform 37"/>
          <p:cNvSpPr>
            <a:spLocks/>
          </p:cNvSpPr>
          <p:nvPr/>
        </p:nvSpPr>
        <p:spPr bwMode="auto">
          <a:xfrm>
            <a:off x="4630738" y="5013325"/>
            <a:ext cx="360362" cy="207963"/>
          </a:xfrm>
          <a:custGeom>
            <a:avLst/>
            <a:gdLst/>
            <a:ahLst/>
            <a:cxnLst>
              <a:cxn ang="0">
                <a:pos x="35" y="131"/>
              </a:cxn>
              <a:cxn ang="0">
                <a:pos x="43" y="123"/>
              </a:cxn>
              <a:cxn ang="0">
                <a:pos x="50" y="118"/>
              </a:cxn>
              <a:cxn ang="0">
                <a:pos x="58" y="112"/>
              </a:cxn>
              <a:cxn ang="0">
                <a:pos x="66" y="106"/>
              </a:cxn>
              <a:cxn ang="0">
                <a:pos x="75" y="98"/>
              </a:cxn>
              <a:cxn ang="0">
                <a:pos x="87" y="89"/>
              </a:cxn>
              <a:cxn ang="0">
                <a:pos x="98" y="81"/>
              </a:cxn>
              <a:cxn ang="0">
                <a:pos x="108" y="75"/>
              </a:cxn>
              <a:cxn ang="0">
                <a:pos x="118" y="70"/>
              </a:cxn>
              <a:cxn ang="0">
                <a:pos x="127" y="64"/>
              </a:cxn>
              <a:cxn ang="0">
                <a:pos x="135" y="60"/>
              </a:cxn>
              <a:cxn ang="0">
                <a:pos x="143" y="56"/>
              </a:cxn>
              <a:cxn ang="0">
                <a:pos x="148" y="52"/>
              </a:cxn>
              <a:cxn ang="0">
                <a:pos x="156" y="50"/>
              </a:cxn>
              <a:cxn ang="0">
                <a:pos x="164" y="46"/>
              </a:cxn>
              <a:cxn ang="0">
                <a:pos x="171" y="45"/>
              </a:cxn>
              <a:cxn ang="0">
                <a:pos x="181" y="39"/>
              </a:cxn>
              <a:cxn ang="0">
                <a:pos x="189" y="37"/>
              </a:cxn>
              <a:cxn ang="0">
                <a:pos x="200" y="33"/>
              </a:cxn>
              <a:cxn ang="0">
                <a:pos x="210" y="31"/>
              </a:cxn>
              <a:cxn ang="0">
                <a:pos x="218" y="29"/>
              </a:cxn>
              <a:cxn ang="0">
                <a:pos x="223" y="27"/>
              </a:cxn>
              <a:cxn ang="0">
                <a:pos x="221" y="0"/>
              </a:cxn>
              <a:cxn ang="0">
                <a:pos x="216" y="0"/>
              </a:cxn>
              <a:cxn ang="0">
                <a:pos x="210" y="2"/>
              </a:cxn>
              <a:cxn ang="0">
                <a:pos x="200" y="4"/>
              </a:cxn>
              <a:cxn ang="0">
                <a:pos x="191" y="8"/>
              </a:cxn>
              <a:cxn ang="0">
                <a:pos x="179" y="10"/>
              </a:cxn>
              <a:cxn ang="0">
                <a:pos x="171" y="12"/>
              </a:cxn>
              <a:cxn ang="0">
                <a:pos x="164" y="14"/>
              </a:cxn>
              <a:cxn ang="0">
                <a:pos x="158" y="16"/>
              </a:cxn>
              <a:cxn ang="0">
                <a:pos x="150" y="20"/>
              </a:cxn>
              <a:cxn ang="0">
                <a:pos x="143" y="21"/>
              </a:cxn>
              <a:cxn ang="0">
                <a:pos x="135" y="23"/>
              </a:cxn>
              <a:cxn ang="0">
                <a:pos x="127" y="27"/>
              </a:cxn>
              <a:cxn ang="0">
                <a:pos x="120" y="31"/>
              </a:cxn>
              <a:cxn ang="0">
                <a:pos x="112" y="33"/>
              </a:cxn>
              <a:cxn ang="0">
                <a:pos x="104" y="37"/>
              </a:cxn>
              <a:cxn ang="0">
                <a:pos x="96" y="41"/>
              </a:cxn>
              <a:cxn ang="0">
                <a:pos x="87" y="45"/>
              </a:cxn>
              <a:cxn ang="0">
                <a:pos x="79" y="50"/>
              </a:cxn>
              <a:cxn ang="0">
                <a:pos x="73" y="54"/>
              </a:cxn>
              <a:cxn ang="0">
                <a:pos x="62" y="62"/>
              </a:cxn>
              <a:cxn ang="0">
                <a:pos x="54" y="68"/>
              </a:cxn>
              <a:cxn ang="0">
                <a:pos x="45" y="75"/>
              </a:cxn>
              <a:cxn ang="0">
                <a:pos x="33" y="85"/>
              </a:cxn>
              <a:cxn ang="0">
                <a:pos x="23" y="93"/>
              </a:cxn>
              <a:cxn ang="0">
                <a:pos x="14" y="100"/>
              </a:cxn>
              <a:cxn ang="0">
                <a:pos x="8" y="108"/>
              </a:cxn>
              <a:cxn ang="0">
                <a:pos x="0" y="116"/>
              </a:cxn>
              <a:cxn ang="0">
                <a:pos x="35" y="131"/>
              </a:cxn>
            </a:cxnLst>
            <a:rect l="0" t="0" r="r" b="b"/>
            <a:pathLst>
              <a:path w="227" h="131">
                <a:moveTo>
                  <a:pt x="35" y="131"/>
                </a:moveTo>
                <a:lnTo>
                  <a:pt x="35" y="131"/>
                </a:lnTo>
                <a:lnTo>
                  <a:pt x="35" y="131"/>
                </a:lnTo>
                <a:lnTo>
                  <a:pt x="37" y="129"/>
                </a:lnTo>
                <a:lnTo>
                  <a:pt x="41" y="127"/>
                </a:lnTo>
                <a:lnTo>
                  <a:pt x="43" y="123"/>
                </a:lnTo>
                <a:lnTo>
                  <a:pt x="46" y="121"/>
                </a:lnTo>
                <a:lnTo>
                  <a:pt x="48" y="120"/>
                </a:lnTo>
                <a:lnTo>
                  <a:pt x="50" y="118"/>
                </a:lnTo>
                <a:lnTo>
                  <a:pt x="52" y="116"/>
                </a:lnTo>
                <a:lnTo>
                  <a:pt x="54" y="114"/>
                </a:lnTo>
                <a:lnTo>
                  <a:pt x="58" y="112"/>
                </a:lnTo>
                <a:lnTo>
                  <a:pt x="60" y="110"/>
                </a:lnTo>
                <a:lnTo>
                  <a:pt x="62" y="108"/>
                </a:lnTo>
                <a:lnTo>
                  <a:pt x="66" y="106"/>
                </a:lnTo>
                <a:lnTo>
                  <a:pt x="70" y="102"/>
                </a:lnTo>
                <a:lnTo>
                  <a:pt x="71" y="100"/>
                </a:lnTo>
                <a:lnTo>
                  <a:pt x="75" y="98"/>
                </a:lnTo>
                <a:lnTo>
                  <a:pt x="79" y="95"/>
                </a:lnTo>
                <a:lnTo>
                  <a:pt x="83" y="93"/>
                </a:lnTo>
                <a:lnTo>
                  <a:pt x="87" y="89"/>
                </a:lnTo>
                <a:lnTo>
                  <a:pt x="91" y="87"/>
                </a:lnTo>
                <a:lnTo>
                  <a:pt x="95" y="85"/>
                </a:lnTo>
                <a:lnTo>
                  <a:pt x="98" y="81"/>
                </a:lnTo>
                <a:lnTo>
                  <a:pt x="104" y="79"/>
                </a:lnTo>
                <a:lnTo>
                  <a:pt x="106" y="77"/>
                </a:lnTo>
                <a:lnTo>
                  <a:pt x="108" y="75"/>
                </a:lnTo>
                <a:lnTo>
                  <a:pt x="110" y="73"/>
                </a:lnTo>
                <a:lnTo>
                  <a:pt x="114" y="73"/>
                </a:lnTo>
                <a:lnTo>
                  <a:pt x="118" y="70"/>
                </a:lnTo>
                <a:lnTo>
                  <a:pt x="121" y="68"/>
                </a:lnTo>
                <a:lnTo>
                  <a:pt x="125" y="66"/>
                </a:lnTo>
                <a:lnTo>
                  <a:pt x="127" y="64"/>
                </a:lnTo>
                <a:lnTo>
                  <a:pt x="129" y="62"/>
                </a:lnTo>
                <a:lnTo>
                  <a:pt x="133" y="62"/>
                </a:lnTo>
                <a:lnTo>
                  <a:pt x="135" y="60"/>
                </a:lnTo>
                <a:lnTo>
                  <a:pt x="137" y="58"/>
                </a:lnTo>
                <a:lnTo>
                  <a:pt x="139" y="58"/>
                </a:lnTo>
                <a:lnTo>
                  <a:pt x="143" y="56"/>
                </a:lnTo>
                <a:lnTo>
                  <a:pt x="145" y="54"/>
                </a:lnTo>
                <a:lnTo>
                  <a:pt x="146" y="54"/>
                </a:lnTo>
                <a:lnTo>
                  <a:pt x="148" y="52"/>
                </a:lnTo>
                <a:lnTo>
                  <a:pt x="152" y="52"/>
                </a:lnTo>
                <a:lnTo>
                  <a:pt x="154" y="50"/>
                </a:lnTo>
                <a:lnTo>
                  <a:pt x="156" y="50"/>
                </a:lnTo>
                <a:lnTo>
                  <a:pt x="158" y="48"/>
                </a:lnTo>
                <a:lnTo>
                  <a:pt x="162" y="46"/>
                </a:lnTo>
                <a:lnTo>
                  <a:pt x="164" y="46"/>
                </a:lnTo>
                <a:lnTo>
                  <a:pt x="166" y="45"/>
                </a:lnTo>
                <a:lnTo>
                  <a:pt x="168" y="45"/>
                </a:lnTo>
                <a:lnTo>
                  <a:pt x="171" y="45"/>
                </a:lnTo>
                <a:lnTo>
                  <a:pt x="175" y="43"/>
                </a:lnTo>
                <a:lnTo>
                  <a:pt x="179" y="41"/>
                </a:lnTo>
                <a:lnTo>
                  <a:pt x="181" y="39"/>
                </a:lnTo>
                <a:lnTo>
                  <a:pt x="185" y="39"/>
                </a:lnTo>
                <a:lnTo>
                  <a:pt x="187" y="39"/>
                </a:lnTo>
                <a:lnTo>
                  <a:pt x="189" y="37"/>
                </a:lnTo>
                <a:lnTo>
                  <a:pt x="193" y="35"/>
                </a:lnTo>
                <a:lnTo>
                  <a:pt x="196" y="35"/>
                </a:lnTo>
                <a:lnTo>
                  <a:pt x="200" y="33"/>
                </a:lnTo>
                <a:lnTo>
                  <a:pt x="204" y="33"/>
                </a:lnTo>
                <a:lnTo>
                  <a:pt x="206" y="31"/>
                </a:lnTo>
                <a:lnTo>
                  <a:pt x="210" y="31"/>
                </a:lnTo>
                <a:lnTo>
                  <a:pt x="214" y="29"/>
                </a:lnTo>
                <a:lnTo>
                  <a:pt x="216" y="29"/>
                </a:lnTo>
                <a:lnTo>
                  <a:pt x="218" y="29"/>
                </a:lnTo>
                <a:lnTo>
                  <a:pt x="221" y="27"/>
                </a:lnTo>
                <a:lnTo>
                  <a:pt x="223" y="27"/>
                </a:lnTo>
                <a:lnTo>
                  <a:pt x="223" y="27"/>
                </a:lnTo>
                <a:lnTo>
                  <a:pt x="225" y="27"/>
                </a:lnTo>
                <a:lnTo>
                  <a:pt x="227" y="27"/>
                </a:lnTo>
                <a:lnTo>
                  <a:pt x="221" y="0"/>
                </a:lnTo>
                <a:lnTo>
                  <a:pt x="220" y="0"/>
                </a:lnTo>
                <a:lnTo>
                  <a:pt x="218" y="0"/>
                </a:lnTo>
                <a:lnTo>
                  <a:pt x="216" y="0"/>
                </a:lnTo>
                <a:lnTo>
                  <a:pt x="216" y="2"/>
                </a:lnTo>
                <a:lnTo>
                  <a:pt x="212" y="2"/>
                </a:lnTo>
                <a:lnTo>
                  <a:pt x="210" y="2"/>
                </a:lnTo>
                <a:lnTo>
                  <a:pt x="206" y="2"/>
                </a:lnTo>
                <a:lnTo>
                  <a:pt x="204" y="4"/>
                </a:lnTo>
                <a:lnTo>
                  <a:pt x="200" y="4"/>
                </a:lnTo>
                <a:lnTo>
                  <a:pt x="196" y="6"/>
                </a:lnTo>
                <a:lnTo>
                  <a:pt x="193" y="6"/>
                </a:lnTo>
                <a:lnTo>
                  <a:pt x="191" y="8"/>
                </a:lnTo>
                <a:lnTo>
                  <a:pt x="185" y="8"/>
                </a:lnTo>
                <a:lnTo>
                  <a:pt x="181" y="10"/>
                </a:lnTo>
                <a:lnTo>
                  <a:pt x="179" y="10"/>
                </a:lnTo>
                <a:lnTo>
                  <a:pt x="177" y="10"/>
                </a:lnTo>
                <a:lnTo>
                  <a:pt x="173" y="12"/>
                </a:lnTo>
                <a:lnTo>
                  <a:pt x="171" y="12"/>
                </a:lnTo>
                <a:lnTo>
                  <a:pt x="170" y="12"/>
                </a:lnTo>
                <a:lnTo>
                  <a:pt x="168" y="14"/>
                </a:lnTo>
                <a:lnTo>
                  <a:pt x="164" y="14"/>
                </a:lnTo>
                <a:lnTo>
                  <a:pt x="162" y="16"/>
                </a:lnTo>
                <a:lnTo>
                  <a:pt x="160" y="16"/>
                </a:lnTo>
                <a:lnTo>
                  <a:pt x="158" y="16"/>
                </a:lnTo>
                <a:lnTo>
                  <a:pt x="154" y="18"/>
                </a:lnTo>
                <a:lnTo>
                  <a:pt x="152" y="18"/>
                </a:lnTo>
                <a:lnTo>
                  <a:pt x="150" y="20"/>
                </a:lnTo>
                <a:lnTo>
                  <a:pt x="146" y="20"/>
                </a:lnTo>
                <a:lnTo>
                  <a:pt x="145" y="20"/>
                </a:lnTo>
                <a:lnTo>
                  <a:pt x="143" y="21"/>
                </a:lnTo>
                <a:lnTo>
                  <a:pt x="139" y="23"/>
                </a:lnTo>
                <a:lnTo>
                  <a:pt x="137" y="23"/>
                </a:lnTo>
                <a:lnTo>
                  <a:pt x="135" y="23"/>
                </a:lnTo>
                <a:lnTo>
                  <a:pt x="131" y="25"/>
                </a:lnTo>
                <a:lnTo>
                  <a:pt x="129" y="25"/>
                </a:lnTo>
                <a:lnTo>
                  <a:pt x="127" y="27"/>
                </a:lnTo>
                <a:lnTo>
                  <a:pt x="123" y="29"/>
                </a:lnTo>
                <a:lnTo>
                  <a:pt x="121" y="29"/>
                </a:lnTo>
                <a:lnTo>
                  <a:pt x="120" y="31"/>
                </a:lnTo>
                <a:lnTo>
                  <a:pt x="116" y="31"/>
                </a:lnTo>
                <a:lnTo>
                  <a:pt x="114" y="33"/>
                </a:lnTo>
                <a:lnTo>
                  <a:pt x="112" y="33"/>
                </a:lnTo>
                <a:lnTo>
                  <a:pt x="108" y="35"/>
                </a:lnTo>
                <a:lnTo>
                  <a:pt x="106" y="37"/>
                </a:lnTo>
                <a:lnTo>
                  <a:pt x="104" y="37"/>
                </a:lnTo>
                <a:lnTo>
                  <a:pt x="100" y="39"/>
                </a:lnTo>
                <a:lnTo>
                  <a:pt x="98" y="41"/>
                </a:lnTo>
                <a:lnTo>
                  <a:pt x="96" y="41"/>
                </a:lnTo>
                <a:lnTo>
                  <a:pt x="93" y="43"/>
                </a:lnTo>
                <a:lnTo>
                  <a:pt x="91" y="43"/>
                </a:lnTo>
                <a:lnTo>
                  <a:pt x="87" y="45"/>
                </a:lnTo>
                <a:lnTo>
                  <a:pt x="85" y="46"/>
                </a:lnTo>
                <a:lnTo>
                  <a:pt x="83" y="48"/>
                </a:lnTo>
                <a:lnTo>
                  <a:pt x="79" y="50"/>
                </a:lnTo>
                <a:lnTo>
                  <a:pt x="77" y="50"/>
                </a:lnTo>
                <a:lnTo>
                  <a:pt x="75" y="52"/>
                </a:lnTo>
                <a:lnTo>
                  <a:pt x="73" y="54"/>
                </a:lnTo>
                <a:lnTo>
                  <a:pt x="70" y="56"/>
                </a:lnTo>
                <a:lnTo>
                  <a:pt x="66" y="58"/>
                </a:lnTo>
                <a:lnTo>
                  <a:pt x="62" y="62"/>
                </a:lnTo>
                <a:lnTo>
                  <a:pt x="60" y="64"/>
                </a:lnTo>
                <a:lnTo>
                  <a:pt x="56" y="66"/>
                </a:lnTo>
                <a:lnTo>
                  <a:pt x="54" y="68"/>
                </a:lnTo>
                <a:lnTo>
                  <a:pt x="52" y="68"/>
                </a:lnTo>
                <a:lnTo>
                  <a:pt x="48" y="71"/>
                </a:lnTo>
                <a:lnTo>
                  <a:pt x="45" y="75"/>
                </a:lnTo>
                <a:lnTo>
                  <a:pt x="41" y="77"/>
                </a:lnTo>
                <a:lnTo>
                  <a:pt x="37" y="81"/>
                </a:lnTo>
                <a:lnTo>
                  <a:pt x="33" y="85"/>
                </a:lnTo>
                <a:lnTo>
                  <a:pt x="29" y="87"/>
                </a:lnTo>
                <a:lnTo>
                  <a:pt x="25" y="91"/>
                </a:lnTo>
                <a:lnTo>
                  <a:pt x="23" y="93"/>
                </a:lnTo>
                <a:lnTo>
                  <a:pt x="20" y="96"/>
                </a:lnTo>
                <a:lnTo>
                  <a:pt x="18" y="98"/>
                </a:lnTo>
                <a:lnTo>
                  <a:pt x="14" y="100"/>
                </a:lnTo>
                <a:lnTo>
                  <a:pt x="12" y="104"/>
                </a:lnTo>
                <a:lnTo>
                  <a:pt x="10" y="106"/>
                </a:lnTo>
                <a:lnTo>
                  <a:pt x="8" y="108"/>
                </a:lnTo>
                <a:lnTo>
                  <a:pt x="4" y="112"/>
                </a:lnTo>
                <a:lnTo>
                  <a:pt x="2" y="114"/>
                </a:lnTo>
                <a:lnTo>
                  <a:pt x="0" y="116"/>
                </a:lnTo>
                <a:lnTo>
                  <a:pt x="0" y="118"/>
                </a:lnTo>
                <a:lnTo>
                  <a:pt x="35" y="131"/>
                </a:lnTo>
                <a:lnTo>
                  <a:pt x="35" y="1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Human Kidney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419600" cy="4648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Comic Sans MS" pitchFamily="66" charset="0"/>
              </a:rPr>
              <a:t>bean shaped, reddish brown organs.</a:t>
            </a:r>
          </a:p>
          <a:p>
            <a:pPr>
              <a:buNone/>
            </a:pPr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Comic Sans MS" pitchFamily="66" charset="0"/>
              </a:rPr>
              <a:t>about the size of your fist.</a:t>
            </a:r>
          </a:p>
          <a:p>
            <a:pPr>
              <a:buNone/>
            </a:pPr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Comic Sans MS" pitchFamily="66" charset="0"/>
              </a:rPr>
              <a:t>It measures 10-12 cm long.</a:t>
            </a:r>
          </a:p>
          <a:p>
            <a:pPr>
              <a:buNone/>
            </a:pP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Comic Sans MS" pitchFamily="66" charset="0"/>
              </a:rPr>
              <a:t>covered by a tough capsule of fibrous connective tissue- renal capsule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Comic Sans MS" pitchFamily="66" charset="0"/>
              </a:rPr>
              <a:t>Adhering to the surface of each kidney-two layers of fat to help cushion them. </a:t>
            </a:r>
          </a:p>
        </p:txBody>
      </p:sp>
      <p:pic>
        <p:nvPicPr>
          <p:cNvPr id="5" name="Content Placeholder 4" descr="Normal-Kidney-Siz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5746" y="2438400"/>
            <a:ext cx="3076254" cy="3200399"/>
          </a:xfrm>
        </p:spPr>
      </p:pic>
    </p:spTree>
    <p:extLst>
      <p:ext uri="{BB962C8B-B14F-4D97-AF65-F5344CB8AC3E}">
        <p14:creationId xmlns:p14="http://schemas.microsoft.com/office/powerpoint/2010/main" val="372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Human Kidneys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5626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latin typeface="Comic Sans MS" pitchFamily="66" charset="0"/>
              </a:rPr>
              <a:t>concaved side having a depression where a renal artery enters, and a renal vein and a </a:t>
            </a:r>
            <a:r>
              <a:rPr lang="en-US" sz="1800" b="1" dirty="0" err="1" smtClean="0">
                <a:latin typeface="Comic Sans MS" pitchFamily="66" charset="0"/>
              </a:rPr>
              <a:t>ureter</a:t>
            </a:r>
            <a:r>
              <a:rPr lang="en-US" sz="1800" b="1" dirty="0" smtClean="0">
                <a:latin typeface="Comic Sans MS" pitchFamily="66" charset="0"/>
              </a:rPr>
              <a:t> exit the kidney.</a:t>
            </a:r>
          </a:p>
          <a:p>
            <a:pPr>
              <a:buFont typeface="Wingdings" pitchFamily="2" charset="2"/>
              <a:buChar char="v"/>
            </a:pPr>
            <a:endParaRPr lang="en-US" sz="1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latin typeface="Comic Sans MS" pitchFamily="66" charset="0"/>
              </a:rPr>
              <a:t>located in the upper rear region of the abdominal cavity just above the waistline.</a:t>
            </a:r>
          </a:p>
          <a:p>
            <a:pPr>
              <a:buFont typeface="Wingdings" pitchFamily="2" charset="2"/>
              <a:buChar char="v"/>
            </a:pPr>
            <a:endParaRPr lang="en-US" sz="1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latin typeface="Comic Sans MS" pitchFamily="66" charset="0"/>
              </a:rPr>
              <a:t> protected by the ribcage. </a:t>
            </a:r>
          </a:p>
          <a:p>
            <a:pPr>
              <a:buFont typeface="Wingdings" pitchFamily="2" charset="2"/>
              <a:buChar char="v"/>
            </a:pPr>
            <a:endParaRPr lang="en-US" sz="1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latin typeface="Comic Sans MS" pitchFamily="66" charset="0"/>
              </a:rPr>
              <a:t>The renal cortex, the renal medulla and the renal pelvis - major regions of the kidney.</a:t>
            </a:r>
          </a:p>
          <a:p>
            <a:pPr>
              <a:buFont typeface="Wingdings" pitchFamily="2" charset="2"/>
              <a:buChar char="v"/>
            </a:pPr>
            <a:endParaRPr lang="en-US" sz="1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latin typeface="Comic Sans MS" pitchFamily="66" charset="0"/>
              </a:rPr>
              <a:t>The left kidney lies slightly above the right kidney.</a:t>
            </a:r>
          </a:p>
          <a:p>
            <a:pPr>
              <a:buNone/>
            </a:pPr>
            <a:endParaRPr lang="en-US" sz="1800" dirty="0">
              <a:latin typeface="Comic Sans MS" pitchFamily="66" charset="0"/>
            </a:endParaRPr>
          </a:p>
        </p:txBody>
      </p:sp>
      <p:pic>
        <p:nvPicPr>
          <p:cNvPr id="5" name="Content Placeholder 4" descr="Kidney%20loc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676400"/>
            <a:ext cx="3311013" cy="4191000"/>
          </a:xfrm>
        </p:spPr>
      </p:pic>
    </p:spTree>
    <p:extLst>
      <p:ext uri="{BB962C8B-B14F-4D97-AF65-F5344CB8AC3E}">
        <p14:creationId xmlns:p14="http://schemas.microsoft.com/office/powerpoint/2010/main" val="3496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Kidney Diagram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KidneyAna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172200" cy="5029200"/>
          </a:xfrm>
        </p:spPr>
      </p:pic>
    </p:spTree>
    <p:extLst>
      <p:ext uri="{BB962C8B-B14F-4D97-AF65-F5344CB8AC3E}">
        <p14:creationId xmlns:p14="http://schemas.microsoft.com/office/powerpoint/2010/main" val="3577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49580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Arteries</a:t>
            </a:r>
          </a:p>
          <a:p>
            <a:r>
              <a:rPr lang="en-US" sz="2400" b="1" dirty="0" smtClean="0">
                <a:latin typeface="Comic Sans MS" pitchFamily="66" charset="0"/>
              </a:rPr>
              <a:t>transport oxygenated blood from the heart and aorta to kidneys for filtration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Veins</a:t>
            </a:r>
          </a:p>
          <a:p>
            <a:r>
              <a:rPr lang="en-US" sz="2400" b="1" dirty="0" smtClean="0">
                <a:latin typeface="Comic Sans MS" pitchFamily="66" charset="0"/>
              </a:rPr>
              <a:t>Transport the filtered, deoxygenated blood from kidneys to the posterior vena cava and finally the heart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Content Placeholder 4" descr="20_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4038600" cy="3733800"/>
          </a:xfrm>
        </p:spPr>
      </p:pic>
    </p:spTree>
    <p:extLst>
      <p:ext uri="{BB962C8B-B14F-4D97-AF65-F5344CB8AC3E}">
        <p14:creationId xmlns:p14="http://schemas.microsoft.com/office/powerpoint/2010/main" val="9027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Kidneys and their structures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343400" cy="46021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Renal Capsule </a:t>
            </a:r>
            <a:r>
              <a:rPr lang="en-US" sz="2400" b="1" dirty="0" smtClean="0">
                <a:latin typeface="Comic Sans MS" pitchFamily="66" charset="0"/>
              </a:rPr>
              <a:t>(inferior/superior)</a:t>
            </a:r>
          </a:p>
          <a:p>
            <a:r>
              <a:rPr lang="en-US" sz="2400" b="1" dirty="0" smtClean="0">
                <a:latin typeface="Comic Sans MS" pitchFamily="66" charset="0"/>
              </a:rPr>
              <a:t>Outer membrane which encloses and protects kidneys against infections and trauma.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Renal Cortex</a:t>
            </a:r>
          </a:p>
          <a:p>
            <a:r>
              <a:rPr lang="en-US" sz="2400" b="1" dirty="0" smtClean="0">
                <a:latin typeface="Comic Sans MS" pitchFamily="66" charset="0"/>
              </a:rPr>
              <a:t>Outer layer (granulated) of the kidney that contains most of the nephrons.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Content Placeholder 4" descr="kdney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8715" y="1905000"/>
            <a:ext cx="3403313" cy="4221163"/>
          </a:xfrm>
        </p:spPr>
      </p:pic>
    </p:spTree>
    <p:extLst>
      <p:ext uri="{BB962C8B-B14F-4D97-AF65-F5344CB8AC3E}">
        <p14:creationId xmlns:p14="http://schemas.microsoft.com/office/powerpoint/2010/main" val="36049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1359</Words>
  <Application>Microsoft Office PowerPoint</Application>
  <PresentationFormat>On-screen Show (4:3)</PresentationFormat>
  <Paragraphs>235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Urban</vt:lpstr>
      <vt:lpstr>Kidney diseases Introduction </vt:lpstr>
      <vt:lpstr>ANATOMY &amp; PHYSIOLOGY OF KIDNEY &amp; KIDNEY DISORDERS</vt:lpstr>
      <vt:lpstr>The kidneys: An Excretory organ or a Regulatory organ?!!! </vt:lpstr>
      <vt:lpstr>The Kidneys- function </vt:lpstr>
      <vt:lpstr>The Human Kidney</vt:lpstr>
      <vt:lpstr>The Human Kidneys</vt:lpstr>
      <vt:lpstr>The Kidney Diagram</vt:lpstr>
      <vt:lpstr>Kidneys and their structures</vt:lpstr>
      <vt:lpstr>Kidneys and their structures</vt:lpstr>
      <vt:lpstr>Kidneys and their structures</vt:lpstr>
      <vt:lpstr>Kidneys and their structures</vt:lpstr>
      <vt:lpstr>Kidneys and their structures</vt:lpstr>
      <vt:lpstr>Kidneys and their structures</vt:lpstr>
      <vt:lpstr>Kidneys and their structure</vt:lpstr>
      <vt:lpstr>Kidneys and their structures</vt:lpstr>
      <vt:lpstr>The Kidney Nephron Diagram</vt:lpstr>
      <vt:lpstr>The two types of Nephrons</vt:lpstr>
      <vt:lpstr>Nephron structures and functions</vt:lpstr>
      <vt:lpstr>Nephron structures and functions</vt:lpstr>
      <vt:lpstr>Nephron structures and functions</vt:lpstr>
      <vt:lpstr>Nephron structures and functions</vt:lpstr>
      <vt:lpstr>Nephron structures and functions</vt:lpstr>
      <vt:lpstr>Nephron structures and functions</vt:lpstr>
      <vt:lpstr>Nephron structures and functions</vt:lpstr>
      <vt:lpstr>Nephron structures and functions</vt:lpstr>
      <vt:lpstr>Nephron structures and functions</vt:lpstr>
      <vt:lpstr>1. Filtration of Blood The glomerulus is the site of filtration of blood.</vt:lpstr>
      <vt:lpstr>Physiology </vt:lpstr>
      <vt:lpstr>Physiology  endocrine functions</vt:lpstr>
      <vt:lpstr>PowerPoint Presentation</vt:lpstr>
      <vt:lpstr>PowerPoint Presentation</vt:lpstr>
      <vt:lpstr>The Juxtaglomerular Apparatus</vt:lpstr>
      <vt:lpstr>Physiology </vt:lpstr>
      <vt:lpstr>Formation of urine</vt:lpstr>
      <vt:lpstr>Casts in urine</vt:lpstr>
      <vt:lpstr>N.P</vt:lpstr>
      <vt:lpstr>Counter Current Multiplier</vt:lpstr>
      <vt:lpstr>Hormons acting on the kidney</vt:lpstr>
      <vt:lpstr>RENAL PATHOLOGY</vt:lpstr>
      <vt:lpstr>Kidney disorders</vt:lpstr>
      <vt:lpstr>Signs of kidney problems!!! </vt:lpstr>
      <vt:lpstr>Pathology</vt:lpstr>
      <vt:lpstr>Acide-Base  physiology </vt:lpstr>
      <vt:lpstr>Name: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diseases Introduction</dc:title>
  <dc:creator>Dr.EmadAboKhabar</dc:creator>
  <cp:lastModifiedBy>Dr.EmadAboKhabar</cp:lastModifiedBy>
  <cp:revision>14</cp:revision>
  <dcterms:created xsi:type="dcterms:W3CDTF">2016-04-08T21:33:26Z</dcterms:created>
  <dcterms:modified xsi:type="dcterms:W3CDTF">2016-04-12T21:11:12Z</dcterms:modified>
</cp:coreProperties>
</file>